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16.xml" ContentType="application/vnd.openxmlformats-officedocument.presentationml.notesSlide+xml"/>
  <Override PartName="/ppt/ink/ink6.xml" ContentType="application/inkml+xml"/>
  <Override PartName="/ppt/notesSlides/notesSlide17.xml" ContentType="application/vnd.openxmlformats-officedocument.presentationml.notesSlide+xml"/>
  <Override PartName="/ppt/ink/ink7.xml" ContentType="application/inkml+xml"/>
  <Override PartName="/ppt/notesSlides/notesSlide18.xml" ContentType="application/vnd.openxmlformats-officedocument.presentationml.notesSlide+xml"/>
  <Override PartName="/ppt/ink/ink8.xml" ContentType="application/inkml+xml"/>
  <Override PartName="/ppt/notesSlides/notesSlide19.xml" ContentType="application/vnd.openxmlformats-officedocument.presentationml.notesSlide+xml"/>
  <Override PartName="/ppt/ink/ink9.xml" ContentType="application/inkml+xml"/>
  <Override PartName="/ppt/notesSlides/notesSlide20.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21.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568" r:id="rId5"/>
    <p:sldId id="571" r:id="rId6"/>
    <p:sldId id="1218" r:id="rId7"/>
    <p:sldId id="1202" r:id="rId8"/>
    <p:sldId id="1222" r:id="rId9"/>
    <p:sldId id="1219" r:id="rId10"/>
    <p:sldId id="1223" r:id="rId11"/>
    <p:sldId id="1228" r:id="rId12"/>
    <p:sldId id="1225" r:id="rId13"/>
    <p:sldId id="1224" r:id="rId14"/>
    <p:sldId id="1226" r:id="rId15"/>
    <p:sldId id="1229" r:id="rId16"/>
    <p:sldId id="1239" r:id="rId17"/>
    <p:sldId id="1227" r:id="rId18"/>
    <p:sldId id="1231" r:id="rId19"/>
    <p:sldId id="1232" r:id="rId20"/>
    <p:sldId id="1233" r:id="rId21"/>
    <p:sldId id="1234" r:id="rId22"/>
    <p:sldId id="1235" r:id="rId23"/>
    <p:sldId id="1236" r:id="rId24"/>
    <p:sldId id="1237" r:id="rId25"/>
    <p:sldId id="1230" r:id="rId26"/>
    <p:sldId id="1238" r:id="rId27"/>
    <p:sldId id="1220" r:id="rId28"/>
    <p:sldId id="1211" r:id="rId29"/>
    <p:sldId id="1221" r:id="rId30"/>
    <p:sldId id="1204" r:id="rId31"/>
    <p:sldId id="1217" r:id="rId32"/>
    <p:sldId id="1212" r:id="rId33"/>
    <p:sldId id="1240" r:id="rId34"/>
    <p:sldId id="979" r:id="rId35"/>
  </p:sldIdLst>
  <p:sldSz cx="9144000" cy="6858000" type="screen4x3"/>
  <p:notesSz cx="6858000" cy="15716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320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5E8E8"/>
    <a:srgbClr val="FEFFFF"/>
    <a:srgbClr val="022B54"/>
    <a:srgbClr val="7BBBE6"/>
    <a:srgbClr val="FFC31F"/>
    <a:srgbClr val="EE3B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87"/>
    <p:restoredTop sz="85195"/>
  </p:normalViewPr>
  <p:slideViewPr>
    <p:cSldViewPr snapToGrid="0">
      <p:cViewPr varScale="1">
        <p:scale>
          <a:sx n="109" d="100"/>
          <a:sy n="109" d="100"/>
        </p:scale>
        <p:origin x="1360" y="192"/>
      </p:cViewPr>
      <p:guideLst>
        <p:guide orient="horz" pos="720"/>
        <p:guide pos="3204"/>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Kohley" userId="S::j0k00d0@homeoffice.wal-mart.com::56e3d971-e055-469f-b4be-9ecb7349848b" providerId="AD" clId="Web-{93FBE975-1FC6-0A41-1975-08259E5DBF91}"/>
    <pc:docChg chg="modSld">
      <pc:chgData name="Justin Kohley" userId="S::j0k00d0@homeoffice.wal-mart.com::56e3d971-e055-469f-b4be-9ecb7349848b" providerId="AD" clId="Web-{93FBE975-1FC6-0A41-1975-08259E5DBF91}" dt="2019-06-05T21:56:35.457" v="14"/>
      <pc:docMkLst>
        <pc:docMk/>
      </pc:docMkLst>
      <pc:sldChg chg="modNotes">
        <pc:chgData name="Justin Kohley" userId="S::j0k00d0@homeoffice.wal-mart.com::56e3d971-e055-469f-b4be-9ecb7349848b" providerId="AD" clId="Web-{93FBE975-1FC6-0A41-1975-08259E5DBF91}" dt="2019-06-05T21:56:35.457" v="14"/>
        <pc:sldMkLst>
          <pc:docMk/>
          <pc:sldMk cId="2121209676" sldId="13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Bogle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28107A-0D21-4391-B7DE-4B7EC28AC458}" type="datetimeFigureOut">
              <a:rPr lang="en-US" smtClean="0">
                <a:latin typeface="Bogle Regular" charset="0"/>
              </a:rPr>
              <a:t>8/1/19</a:t>
            </a:fld>
            <a:endParaRPr lang="en-US">
              <a:latin typeface="Bogle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Bogle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57B29F-A4FF-41A1-B0C7-D38813C89F60}" type="slidenum">
              <a:rPr lang="en-US" smtClean="0">
                <a:latin typeface="Bogle Regular" charset="0"/>
              </a:rPr>
              <a:t>‹#›</a:t>
            </a:fld>
            <a:endParaRPr lang="en-US">
              <a:latin typeface="Bogle Regular" charset="0"/>
            </a:endParaRPr>
          </a:p>
        </p:txBody>
      </p:sp>
    </p:spTree>
    <p:extLst>
      <p:ext uri="{BB962C8B-B14F-4D97-AF65-F5344CB8AC3E}">
        <p14:creationId xmlns:p14="http://schemas.microsoft.com/office/powerpoint/2010/main" val="339528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16:24:58.995"/>
    </inkml:context>
    <inkml:brush xml:id="br0">
      <inkml:brushProperty name="width" value="0.05" units="cm"/>
      <inkml:brushProperty name="height" value="0.05" units="cm"/>
      <inkml:brushProperty name="color" value="#E71224"/>
    </inkml:brush>
  </inkml:definitions>
  <inkml:trace contextRef="#ctx0" brushRef="#br0">2 20 24575,'12'0'0,"9"0"0,0 0 0,19 0 0,-10 0 0,12 0 0,-8 0 0,0 0 0,-7 0 0,6 0 0,-12 0 0,11 0 0,-11 0 0,5 0 0,-6 0 0,-1 0 0,1 0 0,-1 0 0,-4 0 0,3 0 0,-4 0 0,1 0 0,3 0 0,-9 0 0,10 0 0,-10 0 0,9 0 0,-8 0 0,12 0 0,-7 0 0,8 0 0,-9 0 0,5 0 0,-10 0 0,9 0 0,-8 0 0,8 0 0,-9 0 0,9 0 0,-3 0 0,4 0 0,-4 0 0,3 0 0,-8 0 0,8 0 0,-4 0 0,1 0 0,-2 0 0,-5 0 0,5 0 0,-3 0 0,3 0 0,-5 0 0,0 0 0,0 0 0,6 0 0,-5 0 0,4 0 0,-5 0 0,6 0 0,-5 0 0,4 0 0,0 0 0,-3 0 0,3 0 0,-5 0 0,0 0 0,1 0 0,2 0 0,3 0 0,-1 0 0,1 0 0,-6 0 0,5 0 0,-4 0 0,5 0 0,-6 0 0,0 0 0,0 0 0,0 0 0,6 0 0,-5 0 0,5-9 0,-6 7 0,6-7 0,-5 9 0,5 0 0,-6 0 0,0 0 0,0 0 0,0 0 0,0 0 0,1 0 0,-1 0 0,0 0 0,0 0 0,0 0 0,0 0 0,-2 0 0,7 0 0,-4 0 0,9 0 0,-4 0 0,6 0 0,-6 0 0,5 0 0,-10 0 0,4 0 0,-5 0 0,1 0 0,-2 0 0,-2 0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0.873"/>
    </inkml:context>
    <inkml:brush xml:id="br0">
      <inkml:brushProperty name="width" value="0.05" units="cm"/>
      <inkml:brushProperty name="height" value="0.05" units="cm"/>
      <inkml:brushProperty name="color" value="#EB1483"/>
    </inkml:brush>
  </inkml:definitions>
  <inkml:trace contextRef="#ctx0" brushRef="#br0">0 20 24575,'13'0'0,"7"0"0,1 0 0,19 0 0,-10 0 0,12 0 0,-8 0 0,0 0 0,-6 0 0,4 0 0,-11 0 0,12 0 0,-12 0 0,5 0 0,-7 0 0,1 0 0,-1 0 0,1 0 0,-6 0 0,4 0 0,-3 0 0,-1 0 0,4 0 0,-8 0 0,8 0 0,-9 0 0,10 0 0,-10 0 0,13 0 0,-7 0 0,8 0 0,-8 0 0,3 0 0,-9 0 0,10 0 0,-10 0 0,9 0 0,-8 0 0,8 0 0,-4 0 0,6 0 0,-6 0 0,4 0 0,-8 0 0,8 0 0,-3 0 0,-1 0 0,-1 0 0,-5 0 0,6 0 0,-5 0 0,4 0 0,-5 0 0,1 0 0,-1 0 0,5 0 0,-4 0 0,5 0 0,-6 0 0,5 0 0,-4 0 0,4 0 0,1 0 0,-5 0 0,4 0 0,-4 0 0,-1 0 0,0 0 0,4 0 0,2 0 0,-1 0 0,0 0 0,-5 0 0,5 0 0,-3 0 0,3 0 0,-5 0 0,0 0 0,1 0 0,-1 0 0,5 0 0,-4 0 0,5-9 0,-6 7 0,6-7 0,-4 9 0,3 0 0,-5 0 0,0 0 0,0 0 0,1 0 0,-1 0 0,0 0 0,0 0 0,0 0 0,0 0 0,0 0 0,0 0 0,-1 0 0,5 0 0,-3 0 0,9 0 0,-3 0 0,4 0 0,-4 0 0,3 0 0,-9 0 0,5 0 0,-6 0 0,0 0 0,0 0 0,-4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7.471"/>
    </inkml:context>
    <inkml:brush xml:id="br0">
      <inkml:brushProperty name="width" value="0.05" units="cm"/>
      <inkml:brushProperty name="height" value="0.05" units="cm"/>
      <inkml:brushProperty name="color" value="#EB1483"/>
    </inkml:brush>
  </inkml:definitions>
  <inkml:trace contextRef="#ctx0" brushRef="#br0">616 247 24575,'-11'0'0,"1"0"0,-10 0 0,4 0 0,-10-5 0,6 0 0,-6-5 0,5 0 0,-5-5 0,0 3 0,4-2 0,-4 3 0,7 1 0,-7 0 0,4-4 0,-4 2 0,7 2 0,-1 1 0,0 4 0,1-5 0,4 1 0,-3-1 0,8 6 0,-3-4 0,5 7 0,0-7 0,-1 4 0,1-1 0,0 1 0,-1 1 0,1 2 0,0-6 0,0 6 0,3-7 0,-2 7 0,3-2 0,-1 0 0,2 2 0,3-3 0</inkml:trace>
  <inkml:trace contextRef="#ctx0" brushRef="#br0" timeOffset="2624">597 322 24575,'-12'0'0,"3"0"0,-9 0 0,8 0 0,-15 0 0,14 0 0,-14 0 0,11 0 0,-6 0 0,0 0 0,1 0 0,-1 0 0,1 0 0,-1 0 0,5 4 0,-3 1 0,3 0 0,1 2 0,-5-6 0,5 7 0,-6-7 0,6 7 0,-5-7 0,10 3 0,-4-1 0,-1-2 0,5 7 0,-5-8 0,1 8 0,4-7 0,-5 4 0,6-2 0,0-2 0,-1 3 0,1-4 0,1 0 0,0 0 0,-1 0 0,0 4 0,0-4 0,4 8 0,-4-7 0,4 2 0,-5-3 0,1 0 0,4 4 0,1-3 0,3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0.873"/>
    </inkml:context>
    <inkml:brush xml:id="br0">
      <inkml:brushProperty name="width" value="0.05" units="cm"/>
      <inkml:brushProperty name="height" value="0.05" units="cm"/>
      <inkml:brushProperty name="color" value="#EB1483"/>
    </inkml:brush>
  </inkml:definitions>
  <inkml:trace contextRef="#ctx0" brushRef="#br0">0 20 24575,'13'0'0,"7"0"0,1 0 0,19 0 0,-10 0 0,12 0 0,-8 0 0,0 0 0,-6 0 0,4 0 0,-11 0 0,12 0 0,-12 0 0,5 0 0,-7 0 0,1 0 0,-1 0 0,1 0 0,-6 0 0,4 0 0,-3 0 0,-1 0 0,4 0 0,-8 0 0,8 0 0,-9 0 0,10 0 0,-10 0 0,13 0 0,-7 0 0,8 0 0,-8 0 0,3 0 0,-9 0 0,10 0 0,-10 0 0,9 0 0,-8 0 0,8 0 0,-4 0 0,6 0 0,-6 0 0,4 0 0,-8 0 0,8 0 0,-3 0 0,-1 0 0,-1 0 0,-5 0 0,6 0 0,-5 0 0,4 0 0,-5 0 0,1 0 0,-1 0 0,5 0 0,-4 0 0,5 0 0,-6 0 0,5 0 0,-4 0 0,4 0 0,1 0 0,-5 0 0,4 0 0,-4 0 0,-1 0 0,0 0 0,4 0 0,2 0 0,-1 0 0,0 0 0,-5 0 0,5 0 0,-3 0 0,3 0 0,-5 0 0,0 0 0,1 0 0,-1 0 0,5 0 0,-4 0 0,5-9 0,-6 7 0,6-7 0,-4 9 0,3 0 0,-5 0 0,0 0 0,0 0 0,1 0 0,-1 0 0,0 0 0,0 0 0,0 0 0,0 0 0,0 0 0,0 0 0,-1 0 0,5 0 0,-3 0 0,9 0 0,-3 0 0,4 0 0,-4 0 0,3 0 0,-9 0 0,5 0 0,-6 0 0,0 0 0,0 0 0,-4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7.471"/>
    </inkml:context>
    <inkml:brush xml:id="br0">
      <inkml:brushProperty name="width" value="0.05" units="cm"/>
      <inkml:brushProperty name="height" value="0.05" units="cm"/>
      <inkml:brushProperty name="color" value="#EB1483"/>
    </inkml:brush>
  </inkml:definitions>
  <inkml:trace contextRef="#ctx0" brushRef="#br0">616 247 24575,'-11'0'0,"1"0"0,-10 0 0,4 0 0,-10-5 0,6 0 0,-6-5 0,5 0 0,-5-5 0,0 3 0,4-2 0,-4 3 0,7 1 0,-7 0 0,4-4 0,-4 2 0,7 2 0,-1 1 0,0 4 0,1-5 0,4 1 0,-3-1 0,8 6 0,-3-4 0,5 7 0,0-7 0,-1 4 0,1-1 0,0 1 0,-1 1 0,1 2 0,0-6 0,0 6 0,3-7 0,-2 7 0,3-2 0,-1 0 0,2 2 0,3-3 0</inkml:trace>
  <inkml:trace contextRef="#ctx0" brushRef="#br0" timeOffset="2624">597 322 24575,'-12'0'0,"3"0"0,-9 0 0,8 0 0,-15 0 0,14 0 0,-14 0 0,11 0 0,-6 0 0,0 0 0,1 0 0,-1 0 0,1 0 0,-1 0 0,5 4 0,-3 1 0,3 0 0,1 2 0,-5-6 0,5 7 0,-6-7 0,6 7 0,-5-7 0,10 3 0,-4-1 0,-1-2 0,5 7 0,-5-8 0,1 8 0,4-7 0,-5 4 0,6-2 0,0-2 0,-1 3 0,1-4 0,1 0 0,0 0 0,-1 0 0,0 4 0,0-4 0,4 8 0,-4-7 0,4 2 0,-5-3 0,1 0 0,4 4 0,1-3 0,3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16:24:58.996"/>
    </inkml:context>
    <inkml:brush xml:id="br0">
      <inkml:brushProperty name="width" value="0.05" units="cm"/>
      <inkml:brushProperty name="height" value="0.05" units="cm"/>
      <inkml:brushProperty name="color" value="#E71224"/>
    </inkml:brush>
  </inkml:definitions>
  <inkml:trace contextRef="#ctx0" brushRef="#br0">617 247 24575,'-11'0'0,"0"0"0,-9 0 0,4 0 0,-10-4 0,7-1 0,-7-6 0,4 1 0,-4-5 0,0 4 0,5-4 0,-5 5 0,6 0 0,-6-1 0,5-3 0,-5 2 0,6 3 0,1 0 0,-1 3 0,0-3 0,6 0 0,-4-1 0,8 5 0,-3-3 0,4 7 0,1-6 0,0 2 0,0 1 0,-1 0 0,1 0 0,0 3 0,0-6 0,-1 6 0,5-6 0,-4 6 0,4-3 0,0 1 0,0 2 0,4-2 0</inkml:trace>
  <inkml:trace contextRef="#ctx0" brushRef="#br0" timeOffset="1">598 323 24575,'-13'0'0,"4"0"0,-9 0 0,9 0 0,-16 0 0,14 0 0,-14 0 0,10 0 0,-4 0 0,-1 0 0,0 0 0,1 0 0,-1 0 0,0 0 0,6 3 0,-4 2 0,3 0 0,0 3 0,-3-7 0,3 7 0,-4-7 0,4 7 0,-3-7 0,8 2 0,-3 1 0,0-3 0,3 6 0,-3-6 0,0 7 0,3-7 0,-3 3 0,5 0 0,-1-3 0,1 3 0,0-4 0,0 0 0,1 0 0,0 0 0,-1 3 0,0-2 0,3 6 0,-2-6 0,2 3 0,-3-4 0,0 0 0,4 3 0,0-2 0,4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8:46.362"/>
    </inkml:context>
    <inkml:brush xml:id="br0">
      <inkml:brushProperty name="width" value="0.05" units="cm"/>
      <inkml:brushProperty name="height" value="0.05" units="cm"/>
      <inkml:brushProperty name="color" value="#E71224"/>
    </inkml:brush>
  </inkml:definitions>
  <inkml:trace contextRef="#ctx0" brushRef="#br0">1 0 24575,'43'67'0,"1"0"0,-1 0 0,0 0 0,-12-25 0,-1 0 0,14 23 0,9 18 0,-1-5 0,-11-25 0,-2-24 0,-4 4 0,-2-8 0,-2 0 0,0 0 0,-6-1 0,14 3 0,-6-8 0,8 7 0,0-5 0,-1 6 0,10 2 0,3 0 0,-1-6 0,8 6 0,-8-6 0,1 1 0,-3 3 0,0-11 0,-6 4 0,6 0 0,-9-5 0,9 6 0,-7-8 0,7 8 0,-9-6 0,-1 4 0,1 1 0,9-4 0,-6 4 0,6-6 0,-9 0 0,9 7 0,-7-6 0,17 8 0,-8-9 0,10 2 0,12 0 0,-23-4 0,1-1 0,31 8 0,-33-8 0,0 1 0,24 4 0,-10 0 0,0-7 0,-4-2 0,-8-7 0,1 6 0,6-4 0,-16 4 0,7-6 0,0 0 0,-7 0 0,7 0 0,1 0 0,1 0 0,1 0 0,7 0 0,3 0 0,2 0 0,8 0 0,-11-7 0,-1-2 0,1-7 0,0 1 0,-9 0 0,7-1 0,-17 2 0,16-1 0,-15 1 0,6 0 0,-10 0 0,1 0 0,10-10 0,-8 8 0,1-7 0,-13 10 0,0 1 0,-6 0 0,6-1 0,-7-4 0,7 3 0,-6-3 0,6 4 0,-8-3 0,8 2 0,-5-4 0,5 1 0,-8 4 0,8-11 0,-5 10 0,-1-4 0,4 0 0,-10 6 0,12-12 0,-7 11 0,-6-9 0,4 9 0,-4-10 0,5 5 0,-5-5 0,4 4 0,-9-3 0,3 10 0,-4-10 0,4 10 0,-4-10 0,5 9 0,-6-8 0,-1 9 0,0-4 0,0 2 0,-4 3 0,2 1 0,-7 2 0,4 3 0,-1 0 0,-3-6 0,3 4 0,1-12 0,0 8 0,2-11 0,2 4 0,-3 1 0,0-5 0,3 11 0,-8-11 0,7 15 0,-7-8 0,4 9 0,-2 1 0,-2-3 0,3 3 0,-4-4 0,0-6 0,5-3 0,1 1 0,0-5 0,-2 4 0,1 1 0,-4 1 0,3 6 0,-4 1 0,0 3 0,0 2 0</inkml:trace>
  <inkml:trace contextRef="#ctx0" brushRef="#br0" timeOffset="1427">5225 344 24575,'-15'0'0,"-1"0"0,-8 0 0,1 5 0,-9 9 0,7-1 0,-6 11 0,13-12 0,-4 4 0,11-6 0,-5-3 0,10 1 0,-2-7 0,2 4 0,1-1 0,-7 1 0,6 5 0,-13 0 0,8 0 0,-11 6 0,4-4 0,-5 5 0,5-6 0,2-1 0,6 0 0,0 0 0,1 0 0,3-8 0,2 1 0,4-6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8:57.975"/>
    </inkml:context>
    <inkml:brush xml:id="br0">
      <inkml:brushProperty name="width" value="0.05" units="cm"/>
      <inkml:brushProperty name="height" value="0.05" units="cm"/>
      <inkml:brushProperty name="color" value="#E71224"/>
    </inkml:brush>
  </inkml:definitions>
  <inkml:trace contextRef="#ctx0" brushRef="#br0">0 1 24575,'11'9'0,"-4"0"0,9 8 0,-6-6 0,1 5 0,-6-7 0,4-3 0,-8 2 0,7-7 0,-3 7 0,4-2 0,1 4 0,0-1 0,0 7 0,0-5 0,1 5 0,-6-6 0,4 0 0,-8-5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Bogle Regular"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Bogle Regular" charset="0"/>
              </a:defRPr>
            </a:lvl1pPr>
          </a:lstStyle>
          <a:p>
            <a:fld id="{F7C8631A-98B6-4D19-B7DF-02C81375AD2C}" type="datetimeFigureOut">
              <a:rPr lang="en-US" smtClean="0"/>
              <a:pPr/>
              <a:t>8/1/19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Bogle Regular"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Bogle Regular" charset="0"/>
              </a:defRPr>
            </a:lvl1pPr>
          </a:lstStyle>
          <a:p>
            <a:fld id="{04AE4BF9-374B-455F-BC55-D77ADD19000B}" type="slidenum">
              <a:rPr lang="en-US" smtClean="0"/>
              <a:pPr/>
              <a:t>‹#›</a:t>
            </a:fld>
            <a:endParaRPr lang="en-US"/>
          </a:p>
        </p:txBody>
      </p:sp>
    </p:spTree>
    <p:extLst>
      <p:ext uri="{BB962C8B-B14F-4D97-AF65-F5344CB8AC3E}">
        <p14:creationId xmlns:p14="http://schemas.microsoft.com/office/powerpoint/2010/main" val="3716813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Bogle Regular" charset="0"/>
        <a:ea typeface="+mn-ea"/>
        <a:cs typeface="+mn-cs"/>
      </a:defRPr>
    </a:lvl1pPr>
    <a:lvl2pPr marL="457200" algn="l" defTabSz="914400" rtl="0" eaLnBrk="1" latinLnBrk="0" hangingPunct="1">
      <a:defRPr sz="1200" b="0" i="0" kern="1200">
        <a:solidFill>
          <a:schemeClr val="tx1"/>
        </a:solidFill>
        <a:latin typeface="Bogle Regular" charset="0"/>
        <a:ea typeface="+mn-ea"/>
        <a:cs typeface="+mn-cs"/>
      </a:defRPr>
    </a:lvl2pPr>
    <a:lvl3pPr marL="914400" algn="l" defTabSz="914400" rtl="0" eaLnBrk="1" latinLnBrk="0" hangingPunct="1">
      <a:defRPr sz="1200" b="0" i="0" kern="1200">
        <a:solidFill>
          <a:schemeClr val="tx1"/>
        </a:solidFill>
        <a:latin typeface="Bogle Regular" charset="0"/>
        <a:ea typeface="+mn-ea"/>
        <a:cs typeface="+mn-cs"/>
      </a:defRPr>
    </a:lvl3pPr>
    <a:lvl4pPr marL="1371600" algn="l" defTabSz="914400" rtl="0" eaLnBrk="1" latinLnBrk="0" hangingPunct="1">
      <a:defRPr sz="1200" b="0" i="0" kern="1200">
        <a:solidFill>
          <a:schemeClr val="tx1"/>
        </a:solidFill>
        <a:latin typeface="Bogle Regular" charset="0"/>
        <a:ea typeface="+mn-ea"/>
        <a:cs typeface="+mn-cs"/>
      </a:defRPr>
    </a:lvl4pPr>
    <a:lvl5pPr marL="1828800" algn="l" defTabSz="914400" rtl="0" eaLnBrk="1" latinLnBrk="0" hangingPunct="1">
      <a:defRPr sz="1200" b="0" i="0" kern="1200">
        <a:solidFill>
          <a:schemeClr val="tx1"/>
        </a:solidFill>
        <a:latin typeface="Bogl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1</a:t>
            </a:fld>
            <a:endParaRPr lang="en-US"/>
          </a:p>
        </p:txBody>
      </p:sp>
    </p:spTree>
    <p:extLst>
      <p:ext uri="{BB962C8B-B14F-4D97-AF65-F5344CB8AC3E}">
        <p14:creationId xmlns:p14="http://schemas.microsoft.com/office/powerpoint/2010/main" val="3854531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10</a:t>
            </a:fld>
            <a:endParaRPr lang="en-US"/>
          </a:p>
        </p:txBody>
      </p:sp>
    </p:spTree>
    <p:extLst>
      <p:ext uri="{BB962C8B-B14F-4D97-AF65-F5344CB8AC3E}">
        <p14:creationId xmlns:p14="http://schemas.microsoft.com/office/powerpoint/2010/main" val="2726221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11</a:t>
            </a:fld>
            <a:endParaRPr lang="en-US"/>
          </a:p>
        </p:txBody>
      </p:sp>
    </p:spTree>
    <p:extLst>
      <p:ext uri="{BB962C8B-B14F-4D97-AF65-F5344CB8AC3E}">
        <p14:creationId xmlns:p14="http://schemas.microsoft.com/office/powerpoint/2010/main" val="2689806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12</a:t>
            </a:fld>
            <a:endParaRPr lang="en-US"/>
          </a:p>
        </p:txBody>
      </p:sp>
    </p:spTree>
    <p:extLst>
      <p:ext uri="{BB962C8B-B14F-4D97-AF65-F5344CB8AC3E}">
        <p14:creationId xmlns:p14="http://schemas.microsoft.com/office/powerpoint/2010/main" val="1868596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13</a:t>
            </a:fld>
            <a:endParaRPr lang="en-US"/>
          </a:p>
        </p:txBody>
      </p:sp>
    </p:spTree>
    <p:extLst>
      <p:ext uri="{BB962C8B-B14F-4D97-AF65-F5344CB8AC3E}">
        <p14:creationId xmlns:p14="http://schemas.microsoft.com/office/powerpoint/2010/main" val="172272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14</a:t>
            </a:fld>
            <a:endParaRPr lang="en-US"/>
          </a:p>
        </p:txBody>
      </p:sp>
    </p:spTree>
    <p:extLst>
      <p:ext uri="{BB962C8B-B14F-4D97-AF65-F5344CB8AC3E}">
        <p14:creationId xmlns:p14="http://schemas.microsoft.com/office/powerpoint/2010/main" val="3923337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15</a:t>
            </a:fld>
            <a:endParaRPr lang="en-US"/>
          </a:p>
        </p:txBody>
      </p:sp>
    </p:spTree>
    <p:extLst>
      <p:ext uri="{BB962C8B-B14F-4D97-AF65-F5344CB8AC3E}">
        <p14:creationId xmlns:p14="http://schemas.microsoft.com/office/powerpoint/2010/main" val="4219933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16</a:t>
            </a:fld>
            <a:endParaRPr lang="en-US"/>
          </a:p>
        </p:txBody>
      </p:sp>
    </p:spTree>
    <p:extLst>
      <p:ext uri="{BB962C8B-B14F-4D97-AF65-F5344CB8AC3E}">
        <p14:creationId xmlns:p14="http://schemas.microsoft.com/office/powerpoint/2010/main" val="301063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17</a:t>
            </a:fld>
            <a:endParaRPr lang="en-US"/>
          </a:p>
        </p:txBody>
      </p:sp>
    </p:spTree>
    <p:extLst>
      <p:ext uri="{BB962C8B-B14F-4D97-AF65-F5344CB8AC3E}">
        <p14:creationId xmlns:p14="http://schemas.microsoft.com/office/powerpoint/2010/main" val="1108234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18</a:t>
            </a:fld>
            <a:endParaRPr lang="en-US"/>
          </a:p>
        </p:txBody>
      </p:sp>
    </p:spTree>
    <p:extLst>
      <p:ext uri="{BB962C8B-B14F-4D97-AF65-F5344CB8AC3E}">
        <p14:creationId xmlns:p14="http://schemas.microsoft.com/office/powerpoint/2010/main" val="365079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19</a:t>
            </a:fld>
            <a:endParaRPr lang="en-US"/>
          </a:p>
        </p:txBody>
      </p:sp>
    </p:spTree>
    <p:extLst>
      <p:ext uri="{BB962C8B-B14F-4D97-AF65-F5344CB8AC3E}">
        <p14:creationId xmlns:p14="http://schemas.microsoft.com/office/powerpoint/2010/main" val="37501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2</a:t>
            </a:fld>
            <a:endParaRPr lang="en-US"/>
          </a:p>
        </p:txBody>
      </p:sp>
    </p:spTree>
    <p:extLst>
      <p:ext uri="{BB962C8B-B14F-4D97-AF65-F5344CB8AC3E}">
        <p14:creationId xmlns:p14="http://schemas.microsoft.com/office/powerpoint/2010/main" val="2074607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20</a:t>
            </a:fld>
            <a:endParaRPr lang="en-US"/>
          </a:p>
        </p:txBody>
      </p:sp>
    </p:spTree>
    <p:extLst>
      <p:ext uri="{BB962C8B-B14F-4D97-AF65-F5344CB8AC3E}">
        <p14:creationId xmlns:p14="http://schemas.microsoft.com/office/powerpoint/2010/main" val="4222349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21</a:t>
            </a:fld>
            <a:endParaRPr lang="en-US"/>
          </a:p>
        </p:txBody>
      </p:sp>
    </p:spTree>
    <p:extLst>
      <p:ext uri="{BB962C8B-B14F-4D97-AF65-F5344CB8AC3E}">
        <p14:creationId xmlns:p14="http://schemas.microsoft.com/office/powerpoint/2010/main" val="146934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22</a:t>
            </a:fld>
            <a:endParaRPr lang="en-US"/>
          </a:p>
        </p:txBody>
      </p:sp>
    </p:spTree>
    <p:extLst>
      <p:ext uri="{BB962C8B-B14F-4D97-AF65-F5344CB8AC3E}">
        <p14:creationId xmlns:p14="http://schemas.microsoft.com/office/powerpoint/2010/main" val="1576876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23</a:t>
            </a:fld>
            <a:endParaRPr lang="en-US"/>
          </a:p>
        </p:txBody>
      </p:sp>
    </p:spTree>
    <p:extLst>
      <p:ext uri="{BB962C8B-B14F-4D97-AF65-F5344CB8AC3E}">
        <p14:creationId xmlns:p14="http://schemas.microsoft.com/office/powerpoint/2010/main" val="244501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24</a:t>
            </a:fld>
            <a:endParaRPr lang="en-US"/>
          </a:p>
        </p:txBody>
      </p:sp>
    </p:spTree>
    <p:extLst>
      <p:ext uri="{BB962C8B-B14F-4D97-AF65-F5344CB8AC3E}">
        <p14:creationId xmlns:p14="http://schemas.microsoft.com/office/powerpoint/2010/main" val="2841005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25</a:t>
            </a:fld>
            <a:endParaRPr lang="en-US"/>
          </a:p>
        </p:txBody>
      </p:sp>
    </p:spTree>
    <p:extLst>
      <p:ext uri="{BB962C8B-B14F-4D97-AF65-F5344CB8AC3E}">
        <p14:creationId xmlns:p14="http://schemas.microsoft.com/office/powerpoint/2010/main" val="3876251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26</a:t>
            </a:fld>
            <a:endParaRPr lang="en-US"/>
          </a:p>
        </p:txBody>
      </p:sp>
    </p:spTree>
    <p:extLst>
      <p:ext uri="{BB962C8B-B14F-4D97-AF65-F5344CB8AC3E}">
        <p14:creationId xmlns:p14="http://schemas.microsoft.com/office/powerpoint/2010/main" val="2100292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27</a:t>
            </a:fld>
            <a:endParaRPr lang="en-US"/>
          </a:p>
        </p:txBody>
      </p:sp>
    </p:spTree>
    <p:extLst>
      <p:ext uri="{BB962C8B-B14F-4D97-AF65-F5344CB8AC3E}">
        <p14:creationId xmlns:p14="http://schemas.microsoft.com/office/powerpoint/2010/main" val="3399821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28</a:t>
            </a:fld>
            <a:endParaRPr lang="en-US"/>
          </a:p>
        </p:txBody>
      </p:sp>
    </p:spTree>
    <p:extLst>
      <p:ext uri="{BB962C8B-B14F-4D97-AF65-F5344CB8AC3E}">
        <p14:creationId xmlns:p14="http://schemas.microsoft.com/office/powerpoint/2010/main" val="1494294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29</a:t>
            </a:fld>
            <a:endParaRPr lang="en-US"/>
          </a:p>
        </p:txBody>
      </p:sp>
    </p:spTree>
    <p:extLst>
      <p:ext uri="{BB962C8B-B14F-4D97-AF65-F5344CB8AC3E}">
        <p14:creationId xmlns:p14="http://schemas.microsoft.com/office/powerpoint/2010/main" val="3687284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3</a:t>
            </a:fld>
            <a:endParaRPr lang="en-US"/>
          </a:p>
        </p:txBody>
      </p:sp>
    </p:spTree>
    <p:extLst>
      <p:ext uri="{BB962C8B-B14F-4D97-AF65-F5344CB8AC3E}">
        <p14:creationId xmlns:p14="http://schemas.microsoft.com/office/powerpoint/2010/main" val="4028675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30</a:t>
            </a:fld>
            <a:endParaRPr lang="en-US"/>
          </a:p>
        </p:txBody>
      </p:sp>
    </p:spTree>
    <p:extLst>
      <p:ext uri="{BB962C8B-B14F-4D97-AF65-F5344CB8AC3E}">
        <p14:creationId xmlns:p14="http://schemas.microsoft.com/office/powerpoint/2010/main" val="4256605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9FBFAF-1D55-47BF-8E2D-FF28BBCD6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732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In this intern project, the target is to design a personalized recommendation system for implicit feedback data. We implement latent factor model based collaborative filtering, including pointwise/pairwise (BPR) non-negative matrix factorization and factorization machine methods. To evaluate the proposed model, we perform the experiment in following steps. On one hand, to capture sequential users’ purchase behavior, we split into the train/validation data in temporal manner. On the other hand, as items ranked higher should be more preferred by customers, ranking based metrics such as HR, MAP and NDCG are applied. Our experiment 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Walmart.com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transaction data shows potential improvement on top-N recommendation performance.</a:t>
            </a:r>
            <a:endParaRPr lang="en-US" sz="12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4</a:t>
            </a:fld>
            <a:endParaRPr lang="en-US"/>
          </a:p>
        </p:txBody>
      </p:sp>
    </p:spTree>
    <p:extLst>
      <p:ext uri="{BB962C8B-B14F-4D97-AF65-F5344CB8AC3E}">
        <p14:creationId xmlns:p14="http://schemas.microsoft.com/office/powerpoint/2010/main" val="444165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5</a:t>
            </a:fld>
            <a:endParaRPr lang="en-US"/>
          </a:p>
        </p:txBody>
      </p:sp>
    </p:spTree>
    <p:extLst>
      <p:ext uri="{BB962C8B-B14F-4D97-AF65-F5344CB8AC3E}">
        <p14:creationId xmlns:p14="http://schemas.microsoft.com/office/powerpoint/2010/main" val="187193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6</a:t>
            </a:fld>
            <a:endParaRPr lang="en-US"/>
          </a:p>
        </p:txBody>
      </p:sp>
    </p:spTree>
    <p:extLst>
      <p:ext uri="{BB962C8B-B14F-4D97-AF65-F5344CB8AC3E}">
        <p14:creationId xmlns:p14="http://schemas.microsoft.com/office/powerpoint/2010/main" val="944631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7</a:t>
            </a:fld>
            <a:endParaRPr lang="en-US"/>
          </a:p>
        </p:txBody>
      </p:sp>
    </p:spTree>
    <p:extLst>
      <p:ext uri="{BB962C8B-B14F-4D97-AF65-F5344CB8AC3E}">
        <p14:creationId xmlns:p14="http://schemas.microsoft.com/office/powerpoint/2010/main" val="1566767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ALS starts by treating one set of latent factors as constant and update the other. </a:t>
            </a:r>
          </a:p>
          <a:p>
            <a:r>
              <a:rPr lang="en-US" sz="1200" b="0" i="0" kern="1200" dirty="0">
                <a:solidFill>
                  <a:schemeClr val="tx1"/>
                </a:solidFill>
                <a:effectLst/>
                <a:latin typeface="Bogle Regular" charset="0"/>
                <a:ea typeface="+mn-ea"/>
                <a:cs typeface="+mn-cs"/>
              </a:rPr>
              <a:t>Optimization would be performed based on the rank of these user-item pairs instead of scoring just on the user-item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Bogle Regular" charset="0"/>
                <a:ea typeface="+mn-ea"/>
                <a:cs typeface="+mn-cs"/>
              </a:rPr>
              <a:t>FMs combine the high-prediction accuracy of factorization models with the flexibility of feature engineering. </a:t>
            </a:r>
            <a:endParaRPr lang="en-US"/>
          </a:p>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8</a:t>
            </a:fld>
            <a:endParaRPr lang="en-US"/>
          </a:p>
        </p:txBody>
      </p:sp>
    </p:spTree>
    <p:extLst>
      <p:ext uri="{BB962C8B-B14F-4D97-AF65-F5344CB8AC3E}">
        <p14:creationId xmlns:p14="http://schemas.microsoft.com/office/powerpoint/2010/main" val="410601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9</a:t>
            </a:fld>
            <a:endParaRPr lang="en-US"/>
          </a:p>
        </p:txBody>
      </p:sp>
    </p:spTree>
    <p:extLst>
      <p:ext uri="{BB962C8B-B14F-4D97-AF65-F5344CB8AC3E}">
        <p14:creationId xmlns:p14="http://schemas.microsoft.com/office/powerpoint/2010/main" val="1977858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ark Title Slide - Blue">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08D2C3C4-4E82-844B-8265-E8B1E9367E37}"/>
              </a:ext>
            </a:extLst>
          </p:cNvPr>
          <p:cNvSpPr>
            <a:spLocks noGrp="1"/>
          </p:cNvSpPr>
          <p:nvPr>
            <p:ph type="body" sz="quarter" idx="10" hasCustomPrompt="1"/>
          </p:nvPr>
        </p:nvSpPr>
        <p:spPr>
          <a:xfrm>
            <a:off x="684788" y="2209800"/>
            <a:ext cx="5714834" cy="1295400"/>
          </a:xfrm>
        </p:spPr>
        <p:txBody>
          <a:bodyPr anchor="ctr">
            <a:normAutofit/>
          </a:bodyPr>
          <a:lstStyle>
            <a:lvl1pPr marL="0" indent="0" algn="l">
              <a:buNone/>
              <a:defRPr sz="6002" b="1" i="0" baseline="0">
                <a:solidFill>
                  <a:schemeClr val="bg1"/>
                </a:solidFill>
                <a:latin typeface="Bogle Black" panose="020B0503020203060203" pitchFamily="34" charset="77"/>
              </a:defRPr>
            </a:lvl1pPr>
            <a:lvl2pPr marL="0" indent="0" algn="l">
              <a:buNone/>
              <a:defRPr sz="3001" b="1" i="0">
                <a:solidFill>
                  <a:schemeClr val="tx1"/>
                </a:solidFill>
                <a:latin typeface="Bogle" panose="020B0503020203060203" pitchFamily="34" charset="77"/>
              </a:defRPr>
            </a:lvl2pPr>
          </a:lstStyle>
          <a:p>
            <a:pPr lvl="0"/>
            <a:r>
              <a:rPr lang="en-US"/>
              <a:t>This is your title.</a:t>
            </a:r>
          </a:p>
        </p:txBody>
      </p:sp>
      <p:sp>
        <p:nvSpPr>
          <p:cNvPr id="14" name="Text Placeholder 4">
            <a:extLst>
              <a:ext uri="{FF2B5EF4-FFF2-40B4-BE49-F238E27FC236}">
                <a16:creationId xmlns:a16="http://schemas.microsoft.com/office/drawing/2014/main" id="{2CEC8534-4921-7F4C-A396-01B58868098D}"/>
              </a:ext>
            </a:extLst>
          </p:cNvPr>
          <p:cNvSpPr>
            <a:spLocks noGrp="1"/>
          </p:cNvSpPr>
          <p:nvPr>
            <p:ph type="body" sz="quarter" idx="11" hasCustomPrompt="1"/>
          </p:nvPr>
        </p:nvSpPr>
        <p:spPr>
          <a:xfrm>
            <a:off x="684788" y="3712780"/>
            <a:ext cx="5714834" cy="783021"/>
          </a:xfrm>
        </p:spPr>
        <p:txBody>
          <a:bodyPr anchor="ctr">
            <a:normAutofit/>
          </a:bodyPr>
          <a:lstStyle>
            <a:lvl1pPr marL="0" indent="0" algn="l">
              <a:buNone/>
              <a:defRPr sz="6002" b="1" i="0" baseline="0">
                <a:solidFill>
                  <a:schemeClr val="accent4"/>
                </a:solidFill>
                <a:latin typeface="Bogle Black" panose="020B0503020203060203" pitchFamily="34" charset="77"/>
              </a:defRPr>
            </a:lvl1pPr>
            <a:lvl2pPr marL="0" indent="0" algn="l">
              <a:buNone/>
              <a:defRPr sz="3001" b="1" i="0">
                <a:solidFill>
                  <a:srgbClr val="FEFFFF"/>
                </a:solidFill>
                <a:latin typeface="Bogle" panose="020B0503020203060203" pitchFamily="34" charset="77"/>
              </a:defRPr>
            </a:lvl2pPr>
          </a:lstStyle>
          <a:p>
            <a:pPr lvl="1"/>
            <a:r>
              <a:rPr lang="en-US"/>
              <a:t>This is your subtitle.</a:t>
            </a:r>
          </a:p>
        </p:txBody>
      </p:sp>
      <p:pic>
        <p:nvPicPr>
          <p:cNvPr id="11" name="Picture 10">
            <a:extLst>
              <a:ext uri="{FF2B5EF4-FFF2-40B4-BE49-F238E27FC236}">
                <a16:creationId xmlns:a16="http://schemas.microsoft.com/office/drawing/2014/main" id="{55739590-1CE0-E645-A577-E15A33154B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429380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ingle Thought">
    <p:bg>
      <p:bgPr>
        <a:solidFill>
          <a:schemeClr val="bg2"/>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570457" y="4191001"/>
            <a:ext cx="8096009" cy="1330569"/>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4951" b="1" i="0">
                <a:solidFill>
                  <a:schemeClr val="bg1"/>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tx1"/>
                </a:solidFill>
                <a:latin typeface="Century Gothic" panose="020B0502020202020204" pitchFamily="34" charset="0"/>
              </a:defRPr>
            </a:lvl2pPr>
          </a:lstStyle>
          <a:p>
            <a:pPr lvl="0"/>
            <a:r>
              <a:rPr lang="en-US"/>
              <a:t>This is a single thought.</a:t>
            </a:r>
          </a:p>
        </p:txBody>
      </p:sp>
      <p:sp>
        <p:nvSpPr>
          <p:cNvPr id="8" name="Picture Placeholder 7">
            <a:extLst>
              <a:ext uri="{FF2B5EF4-FFF2-40B4-BE49-F238E27FC236}">
                <a16:creationId xmlns:a16="http://schemas.microsoft.com/office/drawing/2014/main" id="{BA653393-E93F-DE4D-BE13-CC779D34E73E}"/>
              </a:ext>
            </a:extLst>
          </p:cNvPr>
          <p:cNvSpPr>
            <a:spLocks noGrp="1"/>
          </p:cNvSpPr>
          <p:nvPr>
            <p:ph type="pic" sz="quarter" idx="11" hasCustomPrompt="1"/>
          </p:nvPr>
        </p:nvSpPr>
        <p:spPr>
          <a:xfrm>
            <a:off x="1942415" y="228600"/>
            <a:ext cx="5659324" cy="3429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48493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ingle Thought">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D5807-CBB1-864D-AAFD-F5ACB4A64904}"/>
              </a:ext>
            </a:extLst>
          </p:cNvPr>
          <p:cNvPicPr>
            <a:picLocks noChangeAspect="1"/>
          </p:cNvPicPr>
          <p:nvPr userDrawn="1"/>
        </p:nvPicPr>
        <p:blipFill rotWithShape="1">
          <a:blip r:embed="rId2">
            <a:duotone>
              <a:prstClr val="black"/>
              <a:schemeClr val="accent4">
                <a:tint val="45000"/>
                <a:satMod val="400000"/>
              </a:schemeClr>
            </a:duotone>
            <a:extLst>
              <a:ext uri="{28A0092B-C50C-407E-A947-70E740481C1C}">
                <a14:useLocalDpi xmlns:a14="http://schemas.microsoft.com/office/drawing/2010/main" val="0"/>
              </a:ext>
            </a:extLst>
          </a:blip>
          <a:srcRect l="2452" t="9351" b="1946"/>
          <a:stretch/>
        </p:blipFill>
        <p:spPr>
          <a:xfrm>
            <a:off x="-19056" y="-14292"/>
            <a:ext cx="9163056" cy="6872292"/>
          </a:xfrm>
          <a:prstGeom prst="rect">
            <a:avLst/>
          </a:prstGeom>
        </p:spPr>
      </p:pic>
      <p:sp>
        <p:nvSpPr>
          <p:cNvPr id="5" name="Text Placeholder 4">
            <a:extLst>
              <a:ext uri="{FF2B5EF4-FFF2-40B4-BE49-F238E27FC236}">
                <a16:creationId xmlns:a16="http://schemas.microsoft.com/office/drawing/2014/main" id="{6FED4541-DAA2-5244-9B9F-6DC5A4574837}"/>
              </a:ext>
            </a:extLst>
          </p:cNvPr>
          <p:cNvSpPr>
            <a:spLocks noGrp="1"/>
          </p:cNvSpPr>
          <p:nvPr>
            <p:ph type="body" sz="quarter" idx="10" hasCustomPrompt="1"/>
          </p:nvPr>
        </p:nvSpPr>
        <p:spPr>
          <a:xfrm>
            <a:off x="1" y="381000"/>
            <a:ext cx="9124944" cy="1752600"/>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4951" b="1" i="0">
                <a:solidFill>
                  <a:srgbClr val="FEFFFF"/>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tx1"/>
                </a:solidFill>
                <a:latin typeface="Century Gothic" panose="020B0502020202020204" pitchFamily="34" charset="0"/>
              </a:defRPr>
            </a:lvl2pPr>
          </a:lstStyle>
          <a:p>
            <a:pPr lvl="0"/>
            <a:r>
              <a:rPr lang="en-US"/>
              <a:t>This is a single thought.</a:t>
            </a:r>
          </a:p>
        </p:txBody>
      </p:sp>
    </p:spTree>
    <p:extLst>
      <p:ext uri="{BB962C8B-B14F-4D97-AF65-F5344CB8AC3E}">
        <p14:creationId xmlns:p14="http://schemas.microsoft.com/office/powerpoint/2010/main" val="4234712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ought With Image -  Two-ton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84787" y="0"/>
            <a:ext cx="3372728" cy="6858000"/>
          </a:xfrm>
        </p:spPr>
        <p:txBody>
          <a:bodyPr anchor="ctr">
            <a:normAutofit/>
          </a:bodyPr>
          <a:lstStyle>
            <a:lvl1pPr marL="0" indent="0" algn="l">
              <a:lnSpc>
                <a:spcPct val="120000"/>
              </a:lnSpc>
              <a:spcBef>
                <a:spcPts val="0"/>
              </a:spcBef>
              <a:buNone/>
              <a:defRPr sz="4051" b="1" i="0">
                <a:solidFill>
                  <a:schemeClr val="tx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2" name="Rectangle 1">
            <a:extLst>
              <a:ext uri="{FF2B5EF4-FFF2-40B4-BE49-F238E27FC236}">
                <a16:creationId xmlns:a16="http://schemas.microsoft.com/office/drawing/2014/main" id="{0D9CE4C4-B7CA-7646-96A6-93105828CDD0}"/>
              </a:ext>
            </a:extLst>
          </p:cNvPr>
          <p:cNvSpPr/>
          <p:nvPr userDrawn="1"/>
        </p:nvSpPr>
        <p:spPr>
          <a:xfrm>
            <a:off x="4582435" y="0"/>
            <a:ext cx="457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Picture Placeholder 2">
            <a:extLst>
              <a:ext uri="{FF2B5EF4-FFF2-40B4-BE49-F238E27FC236}">
                <a16:creationId xmlns:a16="http://schemas.microsoft.com/office/drawing/2014/main" id="{17B1AF70-9A55-CF40-8834-2683C1AB50B4}"/>
              </a:ext>
            </a:extLst>
          </p:cNvPr>
          <p:cNvSpPr>
            <a:spLocks noGrp="1"/>
          </p:cNvSpPr>
          <p:nvPr>
            <p:ph type="pic" sz="quarter" idx="11" hasCustomPrompt="1"/>
          </p:nvPr>
        </p:nvSpPr>
        <p:spPr>
          <a:xfrm>
            <a:off x="4563805" y="0"/>
            <a:ext cx="4560373"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2849624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Thought With Image">
    <p:bg>
      <p:bgPr>
        <a:solidFill>
          <a:schemeClr val="bg2"/>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EAFDB6E-50A8-A64A-9F38-0345CABDDD9B}"/>
              </a:ext>
            </a:extLst>
          </p:cNvPr>
          <p:cNvSpPr>
            <a:spLocks noGrp="1"/>
          </p:cNvSpPr>
          <p:nvPr>
            <p:ph type="pic" sz="quarter" idx="11" hasCustomPrompt="1"/>
          </p:nvPr>
        </p:nvSpPr>
        <p:spPr>
          <a:xfrm>
            <a:off x="0" y="0"/>
            <a:ext cx="4457670" cy="6858000"/>
          </a:xfrm>
        </p:spPr>
        <p:txBody>
          <a:bodyPr anchor="ctr"/>
          <a:lstStyle>
            <a:lvl1pPr marL="0" indent="0" algn="ctr">
              <a:buNone/>
              <a:defRPr/>
            </a:lvl1pPr>
          </a:lstStyle>
          <a:p>
            <a:r>
              <a:rPr lang="en-US"/>
              <a:t>Insert your picture here</a:t>
            </a:r>
          </a:p>
        </p:txBody>
      </p:sp>
      <p:sp>
        <p:nvSpPr>
          <p:cNvPr id="7" name="Rectangle 6">
            <a:extLst>
              <a:ext uri="{FF2B5EF4-FFF2-40B4-BE49-F238E27FC236}">
                <a16:creationId xmlns:a16="http://schemas.microsoft.com/office/drawing/2014/main" id="{09AE854B-A35F-2047-A3B9-2A36B8BA6238}"/>
              </a:ext>
            </a:extLst>
          </p:cNvPr>
          <p:cNvSpPr/>
          <p:nvPr userDrawn="1"/>
        </p:nvSpPr>
        <p:spPr>
          <a:xfrm>
            <a:off x="4572000" y="1292"/>
            <a:ext cx="457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4">
            <a:extLst>
              <a:ext uri="{FF2B5EF4-FFF2-40B4-BE49-F238E27FC236}">
                <a16:creationId xmlns:a16="http://schemas.microsoft.com/office/drawing/2014/main" id="{BDFB5AEE-6199-F04B-A702-A671D2F3C78C}"/>
              </a:ext>
            </a:extLst>
          </p:cNvPr>
          <p:cNvSpPr>
            <a:spLocks noGrp="1"/>
          </p:cNvSpPr>
          <p:nvPr>
            <p:ph type="body" sz="quarter" idx="10" hasCustomPrompt="1"/>
          </p:nvPr>
        </p:nvSpPr>
        <p:spPr>
          <a:xfrm>
            <a:off x="5600968" y="685800"/>
            <a:ext cx="2686749" cy="5486400"/>
          </a:xfrm>
        </p:spPr>
        <p:txBody>
          <a:bodyPr anchor="ctr">
            <a:normAutofit/>
          </a:bodyPr>
          <a:lstStyle>
            <a:lvl1pPr marL="0" indent="0" algn="r">
              <a:lnSpc>
                <a:spcPct val="120000"/>
              </a:lnSpc>
              <a:spcBef>
                <a:spcPts val="0"/>
              </a:spcBef>
              <a:buNone/>
              <a:defRPr sz="405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Tree>
    <p:extLst>
      <p:ext uri="{BB962C8B-B14F-4D97-AF65-F5344CB8AC3E}">
        <p14:creationId xmlns:p14="http://schemas.microsoft.com/office/powerpoint/2010/main" val="2910327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Thought with Image Deep Blue">
    <p:bg>
      <p:bgPr>
        <a:solidFill>
          <a:schemeClr val="tx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FA45D2C3-9099-734E-98A3-6B596B5A920A}"/>
              </a:ext>
            </a:extLst>
          </p:cNvPr>
          <p:cNvSpPr>
            <a:spLocks noGrp="1"/>
          </p:cNvSpPr>
          <p:nvPr>
            <p:ph type="body" sz="quarter" idx="10" hasCustomPrompt="1"/>
          </p:nvPr>
        </p:nvSpPr>
        <p:spPr>
          <a:xfrm>
            <a:off x="684789" y="685800"/>
            <a:ext cx="2972573" cy="5486400"/>
          </a:xfrm>
        </p:spPr>
        <p:txBody>
          <a:bodyPr anchor="ctr">
            <a:normAutofit/>
          </a:bodyPr>
          <a:lstStyle>
            <a:lvl1pPr marL="0" indent="0" algn="l">
              <a:lnSpc>
                <a:spcPct val="120000"/>
              </a:lnSpc>
              <a:spcBef>
                <a:spcPts val="0"/>
              </a:spcBef>
              <a:buNone/>
              <a:defRPr sz="405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5" name="Picture Placeholder 2">
            <a:extLst>
              <a:ext uri="{FF2B5EF4-FFF2-40B4-BE49-F238E27FC236}">
                <a16:creationId xmlns:a16="http://schemas.microsoft.com/office/drawing/2014/main" id="{8149AE87-5C22-FE47-AFD9-583E8C008543}"/>
              </a:ext>
            </a:extLst>
          </p:cNvPr>
          <p:cNvSpPr>
            <a:spLocks noGrp="1"/>
          </p:cNvSpPr>
          <p:nvPr>
            <p:ph type="pic" sz="quarter" idx="11" hasCustomPrompt="1"/>
          </p:nvPr>
        </p:nvSpPr>
        <p:spPr>
          <a:xfrm>
            <a:off x="4582436" y="10886"/>
            <a:ext cx="4560373"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247761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Thought With Heading">
    <p:bg>
      <p:bgPr>
        <a:solidFill>
          <a:schemeClr val="tx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1141868" y="2667000"/>
            <a:ext cx="6859786" cy="914400"/>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2401" b="1" i="0" baseline="0">
                <a:solidFill>
                  <a:schemeClr val="tx1"/>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heading.</a:t>
            </a:r>
          </a:p>
        </p:txBody>
      </p:sp>
      <p:sp>
        <p:nvSpPr>
          <p:cNvPr id="4" name="Text Placeholder 4"/>
          <p:cNvSpPr>
            <a:spLocks noGrp="1"/>
          </p:cNvSpPr>
          <p:nvPr>
            <p:ph type="body" sz="quarter" idx="11" hasCustomPrompt="1"/>
          </p:nvPr>
        </p:nvSpPr>
        <p:spPr>
          <a:xfrm>
            <a:off x="1141868" y="3581401"/>
            <a:ext cx="6859786" cy="2516235"/>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3001" b="0" i="0">
                <a:solidFill>
                  <a:srgbClr val="FEFFFF"/>
                </a:solidFill>
                <a:latin typeface="Bogle Regular" charset="0"/>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single thought.</a:t>
            </a:r>
          </a:p>
        </p:txBody>
      </p:sp>
      <p:pic>
        <p:nvPicPr>
          <p:cNvPr id="5" name="Picture 4">
            <a:extLst>
              <a:ext uri="{FF2B5EF4-FFF2-40B4-BE49-F238E27FC236}">
                <a16:creationId xmlns:a16="http://schemas.microsoft.com/office/drawing/2014/main" id="{88DBD784-9E42-0F40-8270-EF5140CF6D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741497" y="178835"/>
            <a:ext cx="1636952" cy="2424978"/>
          </a:xfrm>
          <a:prstGeom prst="rect">
            <a:avLst/>
          </a:prstGeom>
        </p:spPr>
      </p:pic>
    </p:spTree>
    <p:extLst>
      <p:ext uri="{BB962C8B-B14F-4D97-AF65-F5344CB8AC3E}">
        <p14:creationId xmlns:p14="http://schemas.microsoft.com/office/powerpoint/2010/main" val="343791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Thought With Header - White">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24406" y="1600200"/>
            <a:ext cx="5791200" cy="914400"/>
          </a:xfrm>
        </p:spPr>
        <p:txBody>
          <a:bodyPr anchor="ctr">
            <a:normAutofit/>
          </a:bodyPr>
          <a:lstStyle>
            <a:lvl1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2101" b="1" i="0" baseline="0">
                <a:solidFill>
                  <a:schemeClr val="tx1"/>
                </a:solidFill>
                <a:latin typeface="Bogle Black" panose="020B0503020203060203" pitchFamily="34" charset="77"/>
                <a:ea typeface="Bogle Black" panose="020B0503020203060203" pitchFamily="34" charset="77"/>
                <a:cs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heading</a:t>
            </a:r>
          </a:p>
        </p:txBody>
      </p:sp>
      <p:sp>
        <p:nvSpPr>
          <p:cNvPr id="6" name="Text Placeholder 4"/>
          <p:cNvSpPr>
            <a:spLocks noGrp="1"/>
          </p:cNvSpPr>
          <p:nvPr>
            <p:ph type="body" sz="quarter" idx="11" hasCustomPrompt="1"/>
          </p:nvPr>
        </p:nvSpPr>
        <p:spPr>
          <a:xfrm>
            <a:off x="723930" y="2514600"/>
            <a:ext cx="5791200" cy="2895600"/>
          </a:xfrm>
        </p:spPr>
        <p:txBody>
          <a:bodyPr anchor="ctr">
            <a:normAutofit/>
          </a:bodyPr>
          <a:lstStyle>
            <a:lvl1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3001" b="0" i="0">
                <a:solidFill>
                  <a:schemeClr val="bg1"/>
                </a:solidFill>
                <a:latin typeface="Bogle"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single thought.</a:t>
            </a:r>
          </a:p>
        </p:txBody>
      </p:sp>
      <p:pic>
        <p:nvPicPr>
          <p:cNvPr id="8" name="Picture 7">
            <a:extLst>
              <a:ext uri="{FF2B5EF4-FFF2-40B4-BE49-F238E27FC236}">
                <a16:creationId xmlns:a16="http://schemas.microsoft.com/office/drawing/2014/main" id="{F75965AC-BD2B-D749-8BB4-3E544A466B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314" t="48560" r="36092" b="32745"/>
          <a:stretch/>
        </p:blipFill>
        <p:spPr>
          <a:xfrm rot="5400000">
            <a:off x="4946965" y="1806789"/>
            <a:ext cx="6109855" cy="2801079"/>
          </a:xfrm>
          <a:prstGeom prst="rect">
            <a:avLst/>
          </a:prstGeom>
        </p:spPr>
      </p:pic>
    </p:spTree>
    <p:extLst>
      <p:ext uri="{BB962C8B-B14F-4D97-AF65-F5344CB8AC3E}">
        <p14:creationId xmlns:p14="http://schemas.microsoft.com/office/powerpoint/2010/main" val="17546770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Thought with Supporting Statement">
    <p:bg>
      <p:bgPr>
        <a:solidFill>
          <a:schemeClr val="bg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704384" y="1440872"/>
            <a:ext cx="4953749" cy="1911928"/>
          </a:xfrm>
        </p:spPr>
        <p:txBody>
          <a:bodyPr anchor="ctr">
            <a:noAutofit/>
          </a:bodyPr>
          <a:lstStyle>
            <a:lvl1pPr marL="0" indent="0" algn="l">
              <a:lnSpc>
                <a:spcPct val="100000"/>
              </a:lnSpc>
              <a:spcBef>
                <a:spcPts val="0"/>
              </a:spcBef>
              <a:buNone/>
              <a:defRPr sz="405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3" name="Text Placeholder 4"/>
          <p:cNvSpPr>
            <a:spLocks noGrp="1"/>
          </p:cNvSpPr>
          <p:nvPr>
            <p:ph type="body" sz="quarter" idx="11" hasCustomPrompt="1"/>
          </p:nvPr>
        </p:nvSpPr>
        <p:spPr>
          <a:xfrm>
            <a:off x="704384" y="3505201"/>
            <a:ext cx="4001541" cy="1295400"/>
          </a:xfrm>
        </p:spPr>
        <p:txBody>
          <a:bodyPr anchor="t">
            <a:normAutofit/>
          </a:bodyPr>
          <a:lstStyle>
            <a:lvl1pPr marL="0" indent="0" algn="l">
              <a:lnSpc>
                <a:spcPct val="120000"/>
              </a:lnSpc>
              <a:spcBef>
                <a:spcPts val="0"/>
              </a:spcBef>
              <a:buNone/>
              <a:defRPr sz="2251" b="0" i="0" baseline="0">
                <a:solidFill>
                  <a:schemeClr val="bg1"/>
                </a:solidFill>
                <a:latin typeface="Bogle Regular" charset="0"/>
                <a:cs typeface="Bogle Regular" charset="0"/>
              </a:defRPr>
            </a:lvl1pPr>
            <a:lvl2pPr marL="0" indent="0">
              <a:buNone/>
              <a:defRPr sz="1650">
                <a:solidFill>
                  <a:schemeClr val="bg1"/>
                </a:solidFill>
                <a:latin typeface="+mj-lt"/>
              </a:defRPr>
            </a:lvl2pPr>
          </a:lstStyle>
          <a:p>
            <a:r>
              <a:rPr lang="en-US"/>
              <a:t>This is a supporting statement for that thought.</a:t>
            </a:r>
          </a:p>
        </p:txBody>
      </p:sp>
      <p:cxnSp>
        <p:nvCxnSpPr>
          <p:cNvPr id="4" name="Straight Connector 3"/>
          <p:cNvCxnSpPr/>
          <p:nvPr userDrawn="1"/>
        </p:nvCxnSpPr>
        <p:spPr>
          <a:xfrm flipH="1">
            <a:off x="1142107" y="34290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Picture Placeholder 2">
            <a:extLst>
              <a:ext uri="{FF2B5EF4-FFF2-40B4-BE49-F238E27FC236}">
                <a16:creationId xmlns:a16="http://schemas.microsoft.com/office/drawing/2014/main" id="{2BEA6556-031F-9C48-B82A-4D33937DA59A}"/>
              </a:ext>
            </a:extLst>
          </p:cNvPr>
          <p:cNvSpPr>
            <a:spLocks noGrp="1"/>
          </p:cNvSpPr>
          <p:nvPr>
            <p:ph type="pic" sz="quarter" idx="12" hasCustomPrompt="1"/>
          </p:nvPr>
        </p:nvSpPr>
        <p:spPr>
          <a:xfrm>
            <a:off x="6344111" y="0"/>
            <a:ext cx="2799888"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63705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ingle Thought with Supporting Statement">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6CFC8D68-3138-3F4D-9F3F-9C182F0EE40A}"/>
              </a:ext>
            </a:extLst>
          </p:cNvPr>
          <p:cNvSpPr>
            <a:spLocks noGrp="1"/>
          </p:cNvSpPr>
          <p:nvPr>
            <p:ph type="pic" sz="quarter" idx="12" hasCustomPrompt="1"/>
          </p:nvPr>
        </p:nvSpPr>
        <p:spPr>
          <a:xfrm>
            <a:off x="27391" y="0"/>
            <a:ext cx="4457670" cy="6858000"/>
          </a:xfrm>
        </p:spPr>
        <p:txBody>
          <a:bodyPr anchor="ctr"/>
          <a:lstStyle>
            <a:lvl1pPr marL="0" indent="0" algn="ctr">
              <a:buNone/>
              <a:defRPr/>
            </a:lvl1pPr>
          </a:lstStyle>
          <a:p>
            <a:r>
              <a:rPr lang="en-US"/>
              <a:t>Insert picture here</a:t>
            </a:r>
          </a:p>
        </p:txBody>
      </p:sp>
      <p:sp>
        <p:nvSpPr>
          <p:cNvPr id="5" name="Rectangle 4">
            <a:extLst>
              <a:ext uri="{FF2B5EF4-FFF2-40B4-BE49-F238E27FC236}">
                <a16:creationId xmlns:a16="http://schemas.microsoft.com/office/drawing/2014/main" id="{A9255E27-8E28-6141-A406-4AE4C1BC65C6}"/>
              </a:ext>
            </a:extLst>
          </p:cNvPr>
          <p:cNvSpPr/>
          <p:nvPr userDrawn="1"/>
        </p:nvSpPr>
        <p:spPr>
          <a:xfrm>
            <a:off x="4572000" y="0"/>
            <a:ext cx="457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 Placeholder 4">
            <a:extLst>
              <a:ext uri="{FF2B5EF4-FFF2-40B4-BE49-F238E27FC236}">
                <a16:creationId xmlns:a16="http://schemas.microsoft.com/office/drawing/2014/main" id="{52BE7024-A007-F54E-9DA5-21FA98C111DC}"/>
              </a:ext>
            </a:extLst>
          </p:cNvPr>
          <p:cNvSpPr>
            <a:spLocks noGrp="1"/>
          </p:cNvSpPr>
          <p:nvPr>
            <p:ph type="body" sz="quarter" idx="10" hasCustomPrompt="1"/>
          </p:nvPr>
        </p:nvSpPr>
        <p:spPr>
          <a:xfrm>
            <a:off x="5029319" y="1128382"/>
            <a:ext cx="3696121" cy="2292928"/>
          </a:xfrm>
        </p:spPr>
        <p:txBody>
          <a:bodyPr anchor="ctr">
            <a:noAutofit/>
          </a:bodyPr>
          <a:lstStyle>
            <a:lvl1pPr marL="0" indent="0" algn="l">
              <a:lnSpc>
                <a:spcPct val="100000"/>
              </a:lnSpc>
              <a:spcBef>
                <a:spcPts val="0"/>
              </a:spcBef>
              <a:buNone/>
              <a:defRPr sz="405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13" name="Text Placeholder 4">
            <a:extLst>
              <a:ext uri="{FF2B5EF4-FFF2-40B4-BE49-F238E27FC236}">
                <a16:creationId xmlns:a16="http://schemas.microsoft.com/office/drawing/2014/main" id="{D15F13DE-072F-AE4A-8A91-7004EFB55BFE}"/>
              </a:ext>
            </a:extLst>
          </p:cNvPr>
          <p:cNvSpPr>
            <a:spLocks noGrp="1"/>
          </p:cNvSpPr>
          <p:nvPr>
            <p:ph type="body" sz="quarter" idx="11" hasCustomPrompt="1"/>
          </p:nvPr>
        </p:nvSpPr>
        <p:spPr>
          <a:xfrm>
            <a:off x="5029319" y="3733800"/>
            <a:ext cx="3696121" cy="2311978"/>
          </a:xfrm>
        </p:spPr>
        <p:txBody>
          <a:bodyPr anchor="t">
            <a:normAutofit/>
          </a:bodyPr>
          <a:lstStyle>
            <a:lvl1pPr marL="0" indent="0" algn="l">
              <a:lnSpc>
                <a:spcPct val="120000"/>
              </a:lnSpc>
              <a:spcBef>
                <a:spcPts val="0"/>
              </a:spcBef>
              <a:buNone/>
              <a:defRPr sz="2251" b="0" i="0" baseline="0">
                <a:solidFill>
                  <a:schemeClr val="tx2"/>
                </a:solidFill>
                <a:latin typeface="Bogle Regular" charset="0"/>
                <a:cs typeface="Bogle Regular" charset="0"/>
              </a:defRPr>
            </a:lvl1pPr>
            <a:lvl2pPr marL="0" indent="0">
              <a:buNone/>
              <a:defRPr sz="1650">
                <a:solidFill>
                  <a:schemeClr val="bg1"/>
                </a:solidFill>
                <a:latin typeface="+mj-lt"/>
              </a:defRPr>
            </a:lvl2pPr>
          </a:lstStyle>
          <a:p>
            <a:r>
              <a:rPr lang="en-US"/>
              <a:t>This is a supporting statement for that thought.</a:t>
            </a:r>
          </a:p>
        </p:txBody>
      </p:sp>
    </p:spTree>
    <p:extLst>
      <p:ext uri="{BB962C8B-B14F-4D97-AF65-F5344CB8AC3E}">
        <p14:creationId xmlns:p14="http://schemas.microsoft.com/office/powerpoint/2010/main" val="1582359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ingle Thought with Supporting Statement">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2341C7-12C9-E74A-913F-636888597618}"/>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3335"/>
          <a:stretch/>
        </p:blipFill>
        <p:spPr>
          <a:xfrm flipH="1">
            <a:off x="-6359" y="0"/>
            <a:ext cx="9156718" cy="6858000"/>
          </a:xfrm>
          <a:prstGeom prst="rect">
            <a:avLst/>
          </a:prstGeom>
        </p:spPr>
      </p:pic>
      <p:sp>
        <p:nvSpPr>
          <p:cNvPr id="10" name="Rectangle 9">
            <a:extLst>
              <a:ext uri="{FF2B5EF4-FFF2-40B4-BE49-F238E27FC236}">
                <a16:creationId xmlns:a16="http://schemas.microsoft.com/office/drawing/2014/main" id="{9A1014BE-D635-AF4D-92C5-7544CDDF7C92}"/>
              </a:ext>
            </a:extLst>
          </p:cNvPr>
          <p:cNvSpPr/>
          <p:nvPr userDrawn="1"/>
        </p:nvSpPr>
        <p:spPr>
          <a:xfrm>
            <a:off x="-6359" y="0"/>
            <a:ext cx="9156718" cy="6858000"/>
          </a:xfrm>
          <a:prstGeom prst="rect">
            <a:avLst/>
          </a:prstGeom>
          <a:solidFill>
            <a:schemeClr val="accent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4">
            <a:extLst>
              <a:ext uri="{FF2B5EF4-FFF2-40B4-BE49-F238E27FC236}">
                <a16:creationId xmlns:a16="http://schemas.microsoft.com/office/drawing/2014/main" id="{2E204E74-1BBE-5C4A-A0BC-8ABA4CBF460C}"/>
              </a:ext>
            </a:extLst>
          </p:cNvPr>
          <p:cNvSpPr>
            <a:spLocks noGrp="1"/>
          </p:cNvSpPr>
          <p:nvPr>
            <p:ph type="body" sz="quarter" idx="10" hasCustomPrompt="1"/>
          </p:nvPr>
        </p:nvSpPr>
        <p:spPr>
          <a:xfrm>
            <a:off x="5029319" y="1128382"/>
            <a:ext cx="3696121" cy="2292928"/>
          </a:xfrm>
        </p:spPr>
        <p:txBody>
          <a:bodyPr anchor="ctr">
            <a:noAutofit/>
          </a:bodyPr>
          <a:lstStyle>
            <a:lvl1pPr marL="0" indent="0" algn="l">
              <a:lnSpc>
                <a:spcPct val="100000"/>
              </a:lnSpc>
              <a:spcBef>
                <a:spcPts val="0"/>
              </a:spcBef>
              <a:buNone/>
              <a:defRPr sz="4051" b="1" i="0" baseline="0">
                <a:solidFill>
                  <a:srgbClr val="FEFFFF"/>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9" name="Text Placeholder 4">
            <a:extLst>
              <a:ext uri="{FF2B5EF4-FFF2-40B4-BE49-F238E27FC236}">
                <a16:creationId xmlns:a16="http://schemas.microsoft.com/office/drawing/2014/main" id="{253B97D2-676E-5248-9241-5DE9138D169F}"/>
              </a:ext>
            </a:extLst>
          </p:cNvPr>
          <p:cNvSpPr>
            <a:spLocks noGrp="1"/>
          </p:cNvSpPr>
          <p:nvPr>
            <p:ph type="body" sz="quarter" idx="11" hasCustomPrompt="1"/>
          </p:nvPr>
        </p:nvSpPr>
        <p:spPr>
          <a:xfrm>
            <a:off x="5029319" y="3733800"/>
            <a:ext cx="3696121" cy="2311978"/>
          </a:xfrm>
        </p:spPr>
        <p:txBody>
          <a:bodyPr anchor="t">
            <a:normAutofit/>
          </a:bodyPr>
          <a:lstStyle>
            <a:lvl1pPr marL="0" indent="0" algn="l">
              <a:lnSpc>
                <a:spcPct val="120000"/>
              </a:lnSpc>
              <a:spcBef>
                <a:spcPts val="0"/>
              </a:spcBef>
              <a:buNone/>
              <a:defRPr sz="2251"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supporting statement for that thought.</a:t>
            </a:r>
          </a:p>
        </p:txBody>
      </p:sp>
    </p:spTree>
    <p:extLst>
      <p:ext uri="{BB962C8B-B14F-4D97-AF65-F5344CB8AC3E}">
        <p14:creationId xmlns:p14="http://schemas.microsoft.com/office/powerpoint/2010/main" val="29271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ark Title Slide - White">
    <p:bg>
      <p:bgPr>
        <a:solidFill>
          <a:schemeClr val="tx2"/>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2B185AD-C294-D848-845D-FBBA0BE9B60D}"/>
              </a:ext>
            </a:extLst>
          </p:cNvPr>
          <p:cNvSpPr>
            <a:spLocks noGrp="1"/>
          </p:cNvSpPr>
          <p:nvPr>
            <p:ph type="body" sz="quarter" idx="10" hasCustomPrompt="1"/>
          </p:nvPr>
        </p:nvSpPr>
        <p:spPr>
          <a:xfrm>
            <a:off x="684788" y="2209800"/>
            <a:ext cx="5714834" cy="1295400"/>
          </a:xfrm>
        </p:spPr>
        <p:txBody>
          <a:bodyPr anchor="ctr">
            <a:normAutofit/>
          </a:bodyPr>
          <a:lstStyle>
            <a:lvl1pPr marL="0" indent="0" algn="l">
              <a:buNone/>
              <a:defRPr sz="6002" b="1" i="0" baseline="0">
                <a:solidFill>
                  <a:schemeClr val="tx1"/>
                </a:solidFill>
                <a:latin typeface="Bogle Black" panose="020B0503020203060203" pitchFamily="34" charset="77"/>
              </a:defRPr>
            </a:lvl1pPr>
            <a:lvl2pPr marL="0" indent="0" algn="l">
              <a:buNone/>
              <a:defRPr sz="3001" b="1" i="0">
                <a:solidFill>
                  <a:schemeClr val="tx1"/>
                </a:solidFill>
                <a:latin typeface="Bogle" panose="020B0503020203060203" pitchFamily="34" charset="77"/>
              </a:defRPr>
            </a:lvl2pPr>
          </a:lstStyle>
          <a:p>
            <a:pPr lvl="0"/>
            <a:r>
              <a:rPr lang="en-US"/>
              <a:t>This is your title.</a:t>
            </a:r>
          </a:p>
        </p:txBody>
      </p:sp>
      <p:sp>
        <p:nvSpPr>
          <p:cNvPr id="13" name="Text Placeholder 4">
            <a:extLst>
              <a:ext uri="{FF2B5EF4-FFF2-40B4-BE49-F238E27FC236}">
                <a16:creationId xmlns:a16="http://schemas.microsoft.com/office/drawing/2014/main" id="{1F00BB82-3432-234F-8B14-C78D741B0D5C}"/>
              </a:ext>
            </a:extLst>
          </p:cNvPr>
          <p:cNvSpPr>
            <a:spLocks noGrp="1"/>
          </p:cNvSpPr>
          <p:nvPr>
            <p:ph type="body" sz="quarter" idx="11" hasCustomPrompt="1"/>
          </p:nvPr>
        </p:nvSpPr>
        <p:spPr>
          <a:xfrm>
            <a:off x="684788" y="3712780"/>
            <a:ext cx="5714834" cy="783021"/>
          </a:xfrm>
        </p:spPr>
        <p:txBody>
          <a:bodyPr anchor="ctr">
            <a:normAutofit/>
          </a:bodyPr>
          <a:lstStyle>
            <a:lvl1pPr marL="0" indent="0" algn="l">
              <a:buNone/>
              <a:defRPr sz="6002" b="1" i="0" baseline="0">
                <a:solidFill>
                  <a:schemeClr val="accent4"/>
                </a:solidFill>
                <a:latin typeface="Bogle Black" panose="020B0503020203060203" pitchFamily="34" charset="77"/>
              </a:defRPr>
            </a:lvl1pPr>
            <a:lvl2pPr marL="0" indent="0" algn="l">
              <a:buNone/>
              <a:defRPr sz="3001" b="1" i="0">
                <a:solidFill>
                  <a:schemeClr val="accent4"/>
                </a:solidFill>
                <a:latin typeface="Bogle" panose="020B0503020203060203" pitchFamily="34" charset="77"/>
              </a:defRPr>
            </a:lvl2pPr>
          </a:lstStyle>
          <a:p>
            <a:pPr lvl="1"/>
            <a:r>
              <a:rPr lang="en-US"/>
              <a:t>This is your subtitle.</a:t>
            </a:r>
          </a:p>
        </p:txBody>
      </p:sp>
      <p:pic>
        <p:nvPicPr>
          <p:cNvPr id="14" name="Picture 13">
            <a:extLst>
              <a:ext uri="{FF2B5EF4-FFF2-40B4-BE49-F238E27FC236}">
                <a16:creationId xmlns:a16="http://schemas.microsoft.com/office/drawing/2014/main" id="{3EA48E39-DEE9-224F-8F78-C6613B0DCE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2816826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ingle Thought with Supporting Paragraph">
    <p:bg>
      <p:bgPr>
        <a:solidFill>
          <a:schemeClr val="bg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693991" y="685800"/>
            <a:ext cx="6859786" cy="1371600"/>
          </a:xfrm>
        </p:spPr>
        <p:txBody>
          <a:bodyPr anchor="b">
            <a:normAutofit/>
          </a:bodyPr>
          <a:lstStyle>
            <a:lvl1pPr marL="0" indent="0" algn="l">
              <a:lnSpc>
                <a:spcPct val="120000"/>
              </a:lnSpc>
              <a:spcBef>
                <a:spcPts val="0"/>
              </a:spcBef>
              <a:buNone/>
              <a:defRPr sz="300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cxnSp>
        <p:nvCxnSpPr>
          <p:cNvPr id="3" name="Straight Connector 2"/>
          <p:cNvCxnSpPr/>
          <p:nvPr userDrawn="1"/>
        </p:nvCxnSpPr>
        <p:spPr>
          <a:xfrm flipH="1">
            <a:off x="693990" y="23241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1" hasCustomPrompt="1"/>
          </p:nvPr>
        </p:nvSpPr>
        <p:spPr>
          <a:xfrm>
            <a:off x="693991" y="2590800"/>
            <a:ext cx="6859786" cy="3581400"/>
          </a:xfrm>
        </p:spPr>
        <p:txBody>
          <a:bodyPr anchor="ctr">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2251" b="0" i="0" baseline="0">
                <a:solidFill>
                  <a:schemeClr val="tx2"/>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This is a paragraph of supporting statements for that thought.</a:t>
            </a:r>
          </a:p>
        </p:txBody>
      </p:sp>
    </p:spTree>
    <p:extLst>
      <p:ext uri="{BB962C8B-B14F-4D97-AF65-F5344CB8AC3E}">
        <p14:creationId xmlns:p14="http://schemas.microsoft.com/office/powerpoint/2010/main" val="4202749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ingle Thought with Supporting Paragraph">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684787" y="762000"/>
            <a:ext cx="3487058" cy="1371600"/>
          </a:xfrm>
        </p:spPr>
        <p:txBody>
          <a:bodyPr anchor="b">
            <a:normAutofit/>
          </a:bodyPr>
          <a:lstStyle>
            <a:lvl1pPr marL="0" indent="0" algn="l">
              <a:lnSpc>
                <a:spcPct val="120000"/>
              </a:lnSpc>
              <a:spcBef>
                <a:spcPts val="0"/>
              </a:spcBef>
              <a:buNone/>
              <a:defRPr sz="30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sp>
        <p:nvSpPr>
          <p:cNvPr id="5" name="Text Placeholder 4"/>
          <p:cNvSpPr>
            <a:spLocks noGrp="1"/>
          </p:cNvSpPr>
          <p:nvPr>
            <p:ph type="body" sz="quarter" idx="11" hasCustomPrompt="1"/>
          </p:nvPr>
        </p:nvSpPr>
        <p:spPr>
          <a:xfrm>
            <a:off x="4457670" y="762000"/>
            <a:ext cx="4115872" cy="54102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2251"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This is a paragraph of supporting statements for that thought.</a:t>
            </a:r>
          </a:p>
        </p:txBody>
      </p:sp>
    </p:spTree>
    <p:extLst>
      <p:ext uri="{BB962C8B-B14F-4D97-AF65-F5344CB8AC3E}">
        <p14:creationId xmlns:p14="http://schemas.microsoft.com/office/powerpoint/2010/main" val="4194423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ingle Thought with Supporting Paragraph">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E9ACA3-6ECD-FB46-B74B-0B5181F62642}"/>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21268" b="24399"/>
          <a:stretch/>
        </p:blipFill>
        <p:spPr>
          <a:xfrm>
            <a:off x="1" y="10392"/>
            <a:ext cx="9143999" cy="3725195"/>
          </a:xfrm>
          <a:prstGeom prst="rect">
            <a:avLst/>
          </a:prstGeom>
        </p:spPr>
      </p:pic>
      <p:sp>
        <p:nvSpPr>
          <p:cNvPr id="8" name="Rectangle 7">
            <a:extLst>
              <a:ext uri="{FF2B5EF4-FFF2-40B4-BE49-F238E27FC236}">
                <a16:creationId xmlns:a16="http://schemas.microsoft.com/office/drawing/2014/main" id="{8F17D9ED-85CB-9E42-BFA6-8A58758DB03C}"/>
              </a:ext>
            </a:extLst>
          </p:cNvPr>
          <p:cNvSpPr/>
          <p:nvPr userDrawn="1"/>
        </p:nvSpPr>
        <p:spPr>
          <a:xfrm>
            <a:off x="1" y="-5140"/>
            <a:ext cx="9144000" cy="374072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4">
            <a:extLst>
              <a:ext uri="{FF2B5EF4-FFF2-40B4-BE49-F238E27FC236}">
                <a16:creationId xmlns:a16="http://schemas.microsoft.com/office/drawing/2014/main" id="{904C9B75-171D-FF44-9C8D-C49C017FBBDA}"/>
              </a:ext>
            </a:extLst>
          </p:cNvPr>
          <p:cNvSpPr>
            <a:spLocks noGrp="1"/>
          </p:cNvSpPr>
          <p:nvPr>
            <p:ph type="body" sz="quarter" idx="10" hasCustomPrompt="1"/>
          </p:nvPr>
        </p:nvSpPr>
        <p:spPr>
          <a:xfrm>
            <a:off x="684788" y="4048991"/>
            <a:ext cx="6859786" cy="685800"/>
          </a:xfrm>
        </p:spPr>
        <p:txBody>
          <a:bodyPr anchor="b">
            <a:normAutofit/>
          </a:bodyPr>
          <a:lstStyle>
            <a:lvl1pPr marL="0" indent="0" algn="l">
              <a:lnSpc>
                <a:spcPct val="120000"/>
              </a:lnSpc>
              <a:spcBef>
                <a:spcPts val="0"/>
              </a:spcBef>
              <a:buNone/>
              <a:defRPr sz="300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sp>
        <p:nvSpPr>
          <p:cNvPr id="10" name="Text Placeholder 4">
            <a:extLst>
              <a:ext uri="{FF2B5EF4-FFF2-40B4-BE49-F238E27FC236}">
                <a16:creationId xmlns:a16="http://schemas.microsoft.com/office/drawing/2014/main" id="{C7EE262B-9EBA-1A4B-BFAA-358E600A81FC}"/>
              </a:ext>
            </a:extLst>
          </p:cNvPr>
          <p:cNvSpPr>
            <a:spLocks noGrp="1"/>
          </p:cNvSpPr>
          <p:nvPr>
            <p:ph type="body" sz="quarter" idx="11" hasCustomPrompt="1"/>
          </p:nvPr>
        </p:nvSpPr>
        <p:spPr>
          <a:xfrm>
            <a:off x="684788" y="4953000"/>
            <a:ext cx="6859786" cy="1600200"/>
          </a:xfrm>
        </p:spPr>
        <p:txBody>
          <a:bodyPr anchor="ctr">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a:t>
            </a:r>
          </a:p>
        </p:txBody>
      </p:sp>
    </p:spTree>
    <p:extLst>
      <p:ext uri="{BB962C8B-B14F-4D97-AF65-F5344CB8AC3E}">
        <p14:creationId xmlns:p14="http://schemas.microsoft.com/office/powerpoint/2010/main" val="872916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ingle Thought with Supporting Paragraph">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684788" y="4048991"/>
            <a:ext cx="6859786" cy="685800"/>
          </a:xfrm>
        </p:spPr>
        <p:txBody>
          <a:bodyPr anchor="b">
            <a:normAutofit/>
          </a:bodyPr>
          <a:lstStyle>
            <a:lvl1pPr marL="0" indent="0" algn="l">
              <a:lnSpc>
                <a:spcPct val="120000"/>
              </a:lnSpc>
              <a:spcBef>
                <a:spcPts val="0"/>
              </a:spcBef>
              <a:buNone/>
              <a:defRPr sz="30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sp>
        <p:nvSpPr>
          <p:cNvPr id="5" name="Text Placeholder 4"/>
          <p:cNvSpPr>
            <a:spLocks noGrp="1"/>
          </p:cNvSpPr>
          <p:nvPr>
            <p:ph type="body" sz="quarter" idx="11" hasCustomPrompt="1"/>
          </p:nvPr>
        </p:nvSpPr>
        <p:spPr>
          <a:xfrm>
            <a:off x="684788" y="4953000"/>
            <a:ext cx="6859786" cy="1600200"/>
          </a:xfrm>
        </p:spPr>
        <p:txBody>
          <a:bodyPr anchor="ctr">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a:t>
            </a:r>
          </a:p>
        </p:txBody>
      </p:sp>
      <p:pic>
        <p:nvPicPr>
          <p:cNvPr id="8" name="Picture 7">
            <a:extLst>
              <a:ext uri="{FF2B5EF4-FFF2-40B4-BE49-F238E27FC236}">
                <a16:creationId xmlns:a16="http://schemas.microsoft.com/office/drawing/2014/main" id="{B486447C-9195-5A45-BF3E-20C894CD6F2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l="121" t="28724" r="-121" b="18703"/>
          <a:stretch/>
        </p:blipFill>
        <p:spPr>
          <a:xfrm>
            <a:off x="0" y="1"/>
            <a:ext cx="9166600" cy="3733801"/>
          </a:xfrm>
          <a:prstGeom prst="rect">
            <a:avLst/>
          </a:prstGeom>
        </p:spPr>
      </p:pic>
      <p:sp>
        <p:nvSpPr>
          <p:cNvPr id="11" name="Rectangle 10">
            <a:extLst>
              <a:ext uri="{FF2B5EF4-FFF2-40B4-BE49-F238E27FC236}">
                <a16:creationId xmlns:a16="http://schemas.microsoft.com/office/drawing/2014/main" id="{E3410F8C-5244-EA46-ADEB-3D23B191164B}"/>
              </a:ext>
            </a:extLst>
          </p:cNvPr>
          <p:cNvSpPr/>
          <p:nvPr userDrawn="1"/>
        </p:nvSpPr>
        <p:spPr>
          <a:xfrm>
            <a:off x="1" y="-6926"/>
            <a:ext cx="9155299" cy="3740727"/>
          </a:xfrm>
          <a:prstGeom prst="rect">
            <a:avLst/>
          </a:prstGeom>
          <a:solidFill>
            <a:schemeClr val="accent3">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47243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ed List - Whit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84787" y="0"/>
            <a:ext cx="2629585" cy="6858000"/>
          </a:xfrm>
        </p:spPr>
        <p:txBody>
          <a:bodyPr anchor="ctr">
            <a:normAutofit/>
          </a:bodyPr>
          <a:lstStyle>
            <a:lvl1pPr marL="0" indent="0" algn="l">
              <a:lnSpc>
                <a:spcPct val="120000"/>
              </a:lnSpc>
              <a:spcBef>
                <a:spcPts val="0"/>
              </a:spcBef>
              <a:buNone/>
              <a:defRPr sz="3001" b="1" i="0">
                <a:solidFill>
                  <a:schemeClr val="bg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10" name="Text Placeholder 8"/>
          <p:cNvSpPr>
            <a:spLocks noGrp="1"/>
          </p:cNvSpPr>
          <p:nvPr>
            <p:ph type="body" sz="quarter" idx="11" hasCustomPrompt="1"/>
          </p:nvPr>
        </p:nvSpPr>
        <p:spPr>
          <a:xfrm>
            <a:off x="3771691" y="0"/>
            <a:ext cx="5219909" cy="6858000"/>
          </a:xfrm>
        </p:spPr>
        <p:txBody>
          <a:bodyPr lIns="365760" anchor="ctr">
            <a:normAutofit/>
          </a:bodyPr>
          <a:lstStyle>
            <a:lvl1pPr marL="342991" marR="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sz="1876" b="0" i="0" baseline="0">
                <a:solidFill>
                  <a:srgbClr val="FEFFFF"/>
                </a:solidFill>
                <a:latin typeface="Bogle Regular" charset="0"/>
                <a:cs typeface="Bogle Regular" charset="0"/>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point number one.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two.</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three.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four.</a:t>
            </a:r>
          </a:p>
        </p:txBody>
      </p:sp>
    </p:spTree>
    <p:extLst>
      <p:ext uri="{BB962C8B-B14F-4D97-AF65-F5344CB8AC3E}">
        <p14:creationId xmlns:p14="http://schemas.microsoft.com/office/powerpoint/2010/main" val="15926683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ed List - Blue">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3247611"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8"/>
          <p:cNvSpPr>
            <a:spLocks noGrp="1"/>
          </p:cNvSpPr>
          <p:nvPr>
            <p:ph type="body" sz="quarter" idx="10" hasCustomPrompt="1"/>
          </p:nvPr>
        </p:nvSpPr>
        <p:spPr>
          <a:xfrm>
            <a:off x="684788" y="0"/>
            <a:ext cx="2287012" cy="6858000"/>
          </a:xfrm>
        </p:spPr>
        <p:txBody>
          <a:bodyPr anchor="ctr">
            <a:normAutofit/>
          </a:bodyPr>
          <a:lstStyle>
            <a:lvl1pPr marL="0" indent="0" algn="l">
              <a:lnSpc>
                <a:spcPct val="120000"/>
              </a:lnSpc>
              <a:spcBef>
                <a:spcPts val="0"/>
              </a:spcBef>
              <a:buNone/>
              <a:defRPr sz="3001" b="1" i="0">
                <a:solidFill>
                  <a:schemeClr val="tx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6" name="Text Placeholder 8">
            <a:extLst>
              <a:ext uri="{FF2B5EF4-FFF2-40B4-BE49-F238E27FC236}">
                <a16:creationId xmlns:a16="http://schemas.microsoft.com/office/drawing/2014/main" id="{9A916493-E421-5E40-AFBF-940581D9B7F0}"/>
              </a:ext>
            </a:extLst>
          </p:cNvPr>
          <p:cNvSpPr>
            <a:spLocks noGrp="1"/>
          </p:cNvSpPr>
          <p:nvPr>
            <p:ph type="body" sz="quarter" idx="11" hasCustomPrompt="1"/>
          </p:nvPr>
        </p:nvSpPr>
        <p:spPr>
          <a:xfrm>
            <a:off x="3771691" y="0"/>
            <a:ext cx="5219909" cy="6858000"/>
          </a:xfrm>
        </p:spPr>
        <p:txBody>
          <a:bodyPr lIns="365760" anchor="ctr">
            <a:normAutofit/>
          </a:bodyPr>
          <a:lstStyle>
            <a:lvl1pPr marL="342991" marR="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sz="1876" b="0" i="0" baseline="0">
                <a:solidFill>
                  <a:srgbClr val="FEFFFF"/>
                </a:solidFill>
                <a:latin typeface="Bogle Regular" charset="0"/>
                <a:cs typeface="Bogle Regular" charset="0"/>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point number one.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two.</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three.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four.</a:t>
            </a:r>
          </a:p>
        </p:txBody>
      </p:sp>
    </p:spTree>
    <p:extLst>
      <p:ext uri="{BB962C8B-B14F-4D97-AF65-F5344CB8AC3E}">
        <p14:creationId xmlns:p14="http://schemas.microsoft.com/office/powerpoint/2010/main" val="1566952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ulleted List with image - lightblue">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84633" y="533400"/>
            <a:ext cx="4630356" cy="1981200"/>
          </a:xfrm>
        </p:spPr>
        <p:txBody>
          <a:bodyPr anchor="ctr">
            <a:normAutofit/>
          </a:bodyPr>
          <a:lstStyle>
            <a:lvl1pPr marL="0" indent="0" algn="l">
              <a:lnSpc>
                <a:spcPct val="120000"/>
              </a:lnSpc>
              <a:spcBef>
                <a:spcPts val="0"/>
              </a:spcBef>
              <a:buNone/>
              <a:defRPr sz="3301" b="1" i="0">
                <a:solidFill>
                  <a:schemeClr val="tx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10" name="Text Placeholder 8"/>
          <p:cNvSpPr>
            <a:spLocks noGrp="1"/>
          </p:cNvSpPr>
          <p:nvPr>
            <p:ph type="body" sz="quarter" idx="11" hasCustomPrompt="1"/>
          </p:nvPr>
        </p:nvSpPr>
        <p:spPr>
          <a:xfrm>
            <a:off x="292969" y="3124200"/>
            <a:ext cx="3364392" cy="2819400"/>
          </a:xfrm>
        </p:spPr>
        <p:txBody>
          <a:bodyPr anchor="t" anchorCtr="0">
            <a:normAutofit/>
          </a:bodyPr>
          <a:lstStyle>
            <a:lvl1pPr marL="342991" marR="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sz="1876" b="0" i="0" baseline="0">
                <a:solidFill>
                  <a:schemeClr val="tx2"/>
                </a:solidFill>
                <a:latin typeface="Bogle Regular" charset="0"/>
                <a:cs typeface="Bogle Regular" charset="0"/>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point number one.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two.</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three.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four.</a:t>
            </a:r>
          </a:p>
        </p:txBody>
      </p:sp>
      <p:pic>
        <p:nvPicPr>
          <p:cNvPr id="11" name="Picture 10">
            <a:extLst>
              <a:ext uri="{FF2B5EF4-FFF2-40B4-BE49-F238E27FC236}">
                <a16:creationId xmlns:a16="http://schemas.microsoft.com/office/drawing/2014/main" id="{CC8577D6-411F-464F-A5A2-A69D25472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7516" y="1209090"/>
            <a:ext cx="4788637" cy="4353510"/>
          </a:xfrm>
          <a:prstGeom prst="rect">
            <a:avLst/>
          </a:prstGeom>
        </p:spPr>
      </p:pic>
    </p:spTree>
    <p:extLst>
      <p:ext uri="{BB962C8B-B14F-4D97-AF65-F5344CB8AC3E}">
        <p14:creationId xmlns:p14="http://schemas.microsoft.com/office/powerpoint/2010/main" val="3074304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Thoughts - Blue">
    <p:bg>
      <p:bgPr>
        <a:solidFill>
          <a:schemeClr val="bg2"/>
        </a:solidFill>
        <a:effectLst/>
      </p:bgPr>
    </p:bg>
    <p:spTree>
      <p:nvGrpSpPr>
        <p:cNvPr id="1" name=""/>
        <p:cNvGrpSpPr/>
        <p:nvPr/>
      </p:nvGrpSpPr>
      <p:grpSpPr>
        <a:xfrm>
          <a:off x="0" y="0"/>
          <a:ext cx="0" cy="0"/>
          <a:chOff x="0" y="0"/>
          <a:chExt cx="0" cy="0"/>
        </a:xfrm>
      </p:grpSpPr>
      <p:sp>
        <p:nvSpPr>
          <p:cNvPr id="8" name="Text Placeholder 8"/>
          <p:cNvSpPr>
            <a:spLocks noGrp="1"/>
          </p:cNvSpPr>
          <p:nvPr>
            <p:ph type="body" sz="quarter" idx="11" hasCustomPrompt="1"/>
          </p:nvPr>
        </p:nvSpPr>
        <p:spPr>
          <a:xfrm>
            <a:off x="4800600" y="1839035"/>
            <a:ext cx="4114800" cy="4114801"/>
          </a:xfrm>
        </p:spPr>
        <p:txBody>
          <a:bodyPr anchor="t">
            <a:normAutofit/>
          </a:bodyPr>
          <a:lstStyle>
            <a:lvl1pPr marL="0" marR="0" indent="0" algn="ctr" defTabSz="685983" rtl="0" eaLnBrk="1" fontAlgn="auto" latinLnBrk="0" hangingPunct="1">
              <a:lnSpc>
                <a:spcPct val="120000"/>
              </a:lnSpc>
              <a:spcBef>
                <a:spcPts val="0"/>
              </a:spcBef>
              <a:spcAft>
                <a:spcPts val="900"/>
              </a:spcAft>
              <a:buClrTx/>
              <a:buSzTx/>
              <a:buFont typeface="Arial" panose="020B0604020202020204" pitchFamily="34" charset="0"/>
              <a:buNone/>
              <a:tabLst/>
              <a:defRPr sz="3001" b="1" i="0">
                <a:solidFill>
                  <a:schemeClr val="tx1"/>
                </a:solidFill>
                <a:latin typeface="Bogle Regular" charset="0"/>
              </a:defRPr>
            </a:lvl1pPr>
            <a:lvl2pPr marL="0" indent="0" algn="ctr">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second thought.</a:t>
            </a:r>
          </a:p>
          <a:p>
            <a:pPr lvl="1"/>
            <a:r>
              <a:rPr lang="en-US"/>
              <a:t>This is a supporting statement or paragraph.</a:t>
            </a:r>
          </a:p>
        </p:txBody>
      </p:sp>
      <p:cxnSp>
        <p:nvCxnSpPr>
          <p:cNvPr id="7" name="Straight Connector 6"/>
          <p:cNvCxnSpPr/>
          <p:nvPr userDrawn="1"/>
        </p:nvCxnSpPr>
        <p:spPr>
          <a:xfrm>
            <a:off x="4567396"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 Placeholder 8"/>
          <p:cNvSpPr>
            <a:spLocks noGrp="1"/>
          </p:cNvSpPr>
          <p:nvPr>
            <p:ph type="body" sz="quarter" idx="12" hasCustomPrompt="1"/>
          </p:nvPr>
        </p:nvSpPr>
        <p:spPr>
          <a:xfrm>
            <a:off x="217230" y="1842448"/>
            <a:ext cx="4114800" cy="4114801"/>
          </a:xfrm>
        </p:spPr>
        <p:txBody>
          <a:bodyPr anchor="t">
            <a:normAutofit/>
          </a:bodyPr>
          <a:lstStyle>
            <a:lvl1pPr marL="0" marR="0" indent="0" algn="ctr" defTabSz="685983" rtl="0" eaLnBrk="1" fontAlgn="auto" latinLnBrk="0" hangingPunct="1">
              <a:lnSpc>
                <a:spcPct val="120000"/>
              </a:lnSpc>
              <a:spcBef>
                <a:spcPts val="0"/>
              </a:spcBef>
              <a:spcAft>
                <a:spcPts val="900"/>
              </a:spcAft>
              <a:buClrTx/>
              <a:buSzTx/>
              <a:buFont typeface="Arial" panose="020B0604020202020204" pitchFamily="34" charset="0"/>
              <a:buNone/>
              <a:tabLst/>
              <a:defRPr sz="3001" b="1" i="0" baseline="0">
                <a:solidFill>
                  <a:schemeClr val="tx1"/>
                </a:solidFill>
                <a:latin typeface="Bogle Regular" charset="0"/>
              </a:defRPr>
            </a:lvl1pPr>
            <a:lvl2pPr marL="0" indent="0" algn="ctr">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first </a:t>
            </a:r>
            <a:br>
              <a:rPr lang="en-US"/>
            </a:br>
            <a:r>
              <a:rPr lang="en-US"/>
              <a:t>thought.</a:t>
            </a:r>
          </a:p>
          <a:p>
            <a:pPr lvl="1"/>
            <a:r>
              <a:rPr lang="en-US"/>
              <a:t>This is a supporting statement or paragraph.</a:t>
            </a:r>
          </a:p>
        </p:txBody>
      </p:sp>
      <p:sp>
        <p:nvSpPr>
          <p:cNvPr id="3" name="Text Placeholder 2"/>
          <p:cNvSpPr>
            <a:spLocks noGrp="1"/>
          </p:cNvSpPr>
          <p:nvPr>
            <p:ph type="body" sz="quarter" idx="13" hasCustomPrompt="1"/>
          </p:nvPr>
        </p:nvSpPr>
        <p:spPr>
          <a:xfrm>
            <a:off x="2514064" y="1066800"/>
            <a:ext cx="4115871" cy="400110"/>
          </a:xfrm>
        </p:spPr>
        <p:txBody>
          <a:bodyPr>
            <a:normAutofit/>
          </a:bodyPr>
          <a:lstStyle>
            <a:lvl1pPr marL="0" indent="0" algn="ctr">
              <a:buNone/>
              <a:defRPr sz="1500" b="1" i="1" baseline="0">
                <a:solidFill>
                  <a:schemeClr val="accent1"/>
                </a:solidFill>
                <a:latin typeface="Bogle Regular" charset="0"/>
              </a:defRPr>
            </a:lvl1pPr>
          </a:lstStyle>
          <a:p>
            <a:pPr lvl="0"/>
            <a:r>
              <a:rPr lang="en-US"/>
              <a:t>Optional Header</a:t>
            </a:r>
          </a:p>
        </p:txBody>
      </p:sp>
    </p:spTree>
    <p:extLst>
      <p:ext uri="{BB962C8B-B14F-4D97-AF65-F5344CB8AC3E}">
        <p14:creationId xmlns:p14="http://schemas.microsoft.com/office/powerpoint/2010/main" val="401903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wo Thoughts - Blue">
    <p:bg>
      <p:bgPr>
        <a:solidFill>
          <a:schemeClr val="bg2"/>
        </a:solidFill>
        <a:effectLst/>
      </p:bgPr>
    </p:bg>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1F483581-976F-2948-AD00-50EEB9425E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63" t="7022" r="-1" b="22750"/>
          <a:stretch/>
        </p:blipFill>
        <p:spPr>
          <a:xfrm>
            <a:off x="3886021" y="0"/>
            <a:ext cx="5257979" cy="6858000"/>
          </a:xfrm>
          <a:prstGeom prst="rect">
            <a:avLst/>
          </a:prstGeom>
        </p:spPr>
      </p:pic>
      <p:sp>
        <p:nvSpPr>
          <p:cNvPr id="8" name="Text Placeholder 8"/>
          <p:cNvSpPr>
            <a:spLocks noGrp="1"/>
          </p:cNvSpPr>
          <p:nvPr>
            <p:ph type="body" sz="quarter" idx="11" hasCustomPrompt="1"/>
          </p:nvPr>
        </p:nvSpPr>
        <p:spPr>
          <a:xfrm>
            <a:off x="217230" y="3581400"/>
            <a:ext cx="4230261" cy="29718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a:solidFill>
                  <a:schemeClr val="bg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second thought.</a:t>
            </a:r>
          </a:p>
          <a:p>
            <a:pPr lvl="1"/>
            <a:r>
              <a:rPr lang="en-US"/>
              <a:t>This is a supporting statement or paragraph.</a:t>
            </a:r>
          </a:p>
        </p:txBody>
      </p:sp>
      <p:sp>
        <p:nvSpPr>
          <p:cNvPr id="10" name="Text Placeholder 8"/>
          <p:cNvSpPr>
            <a:spLocks noGrp="1"/>
          </p:cNvSpPr>
          <p:nvPr>
            <p:ph type="body" sz="quarter" idx="12" hasCustomPrompt="1"/>
          </p:nvPr>
        </p:nvSpPr>
        <p:spPr>
          <a:xfrm>
            <a:off x="217230" y="304800"/>
            <a:ext cx="4230261" cy="28956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baseline="0">
                <a:solidFill>
                  <a:schemeClr val="tx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first thought.</a:t>
            </a:r>
          </a:p>
          <a:p>
            <a:pPr lvl="1"/>
            <a:r>
              <a:rPr lang="en-US"/>
              <a:t>This is a supporting statement or paragraph.</a:t>
            </a:r>
          </a:p>
        </p:txBody>
      </p:sp>
    </p:spTree>
    <p:extLst>
      <p:ext uri="{BB962C8B-B14F-4D97-AF65-F5344CB8AC3E}">
        <p14:creationId xmlns:p14="http://schemas.microsoft.com/office/powerpoint/2010/main" val="491095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wo Thoughts - Blue">
    <p:bg>
      <p:bgPr>
        <a:solidFill>
          <a:schemeClr val="tx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744CD02-6BC7-EB40-BC9E-BF1E763461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3069" r="-6550" b="-2173"/>
          <a:stretch/>
        </p:blipFill>
        <p:spPr>
          <a:xfrm>
            <a:off x="4800660" y="0"/>
            <a:ext cx="4343340" cy="6248400"/>
          </a:xfrm>
          <a:prstGeom prst="rect">
            <a:avLst/>
          </a:prstGeom>
        </p:spPr>
      </p:pic>
      <p:sp>
        <p:nvSpPr>
          <p:cNvPr id="7" name="Text Placeholder 8">
            <a:extLst>
              <a:ext uri="{FF2B5EF4-FFF2-40B4-BE49-F238E27FC236}">
                <a16:creationId xmlns:a16="http://schemas.microsoft.com/office/drawing/2014/main" id="{80FDE1FF-7577-3E45-9454-ABB34DB297D1}"/>
              </a:ext>
            </a:extLst>
          </p:cNvPr>
          <p:cNvSpPr>
            <a:spLocks noGrp="1"/>
          </p:cNvSpPr>
          <p:nvPr>
            <p:ph type="body" sz="quarter" idx="11" hasCustomPrompt="1"/>
          </p:nvPr>
        </p:nvSpPr>
        <p:spPr>
          <a:xfrm>
            <a:off x="217230" y="3581400"/>
            <a:ext cx="4230261" cy="29718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a:solidFill>
                  <a:schemeClr val="bg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second thought.</a:t>
            </a:r>
          </a:p>
          <a:p>
            <a:pPr lvl="1"/>
            <a:r>
              <a:rPr lang="en-US"/>
              <a:t>This is a supporting statement or paragraph.</a:t>
            </a:r>
          </a:p>
        </p:txBody>
      </p:sp>
      <p:sp>
        <p:nvSpPr>
          <p:cNvPr id="9" name="Text Placeholder 8">
            <a:extLst>
              <a:ext uri="{FF2B5EF4-FFF2-40B4-BE49-F238E27FC236}">
                <a16:creationId xmlns:a16="http://schemas.microsoft.com/office/drawing/2014/main" id="{67DF313B-AB3B-8447-911E-2388E38B3B5B}"/>
              </a:ext>
            </a:extLst>
          </p:cNvPr>
          <p:cNvSpPr>
            <a:spLocks noGrp="1"/>
          </p:cNvSpPr>
          <p:nvPr>
            <p:ph type="body" sz="quarter" idx="12" hasCustomPrompt="1"/>
          </p:nvPr>
        </p:nvSpPr>
        <p:spPr>
          <a:xfrm>
            <a:off x="217230" y="304800"/>
            <a:ext cx="4230261" cy="28956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baseline="0">
                <a:solidFill>
                  <a:schemeClr val="tx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first thought.</a:t>
            </a:r>
          </a:p>
          <a:p>
            <a:pPr lvl="1"/>
            <a:r>
              <a:rPr lang="en-US"/>
              <a:t>This is a supporting statement or paragraph.</a:t>
            </a:r>
          </a:p>
        </p:txBody>
      </p:sp>
    </p:spTree>
    <p:extLst>
      <p:ext uri="{BB962C8B-B14F-4D97-AF65-F5344CB8AC3E}">
        <p14:creationId xmlns:p14="http://schemas.microsoft.com/office/powerpoint/2010/main" val="64501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park Title Slide - White">
    <p:bg>
      <p:bgPr>
        <a:solidFill>
          <a:schemeClr val="tx2"/>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B1BF5D3E-3B68-614D-AD8F-D3220825BB7A}"/>
              </a:ext>
            </a:extLst>
          </p:cNvPr>
          <p:cNvSpPr>
            <a:spLocks noGrp="1"/>
          </p:cNvSpPr>
          <p:nvPr>
            <p:ph type="body" sz="quarter" idx="10" hasCustomPrompt="1"/>
          </p:nvPr>
        </p:nvSpPr>
        <p:spPr>
          <a:xfrm>
            <a:off x="1646848" y="3962400"/>
            <a:ext cx="5714834" cy="2133600"/>
          </a:xfrm>
        </p:spPr>
        <p:txBody>
          <a:bodyPr anchor="ctr">
            <a:normAutofit/>
          </a:bodyPr>
          <a:lstStyle>
            <a:lvl1pPr marL="0" indent="0" algn="ctr">
              <a:buNone/>
              <a:defRPr sz="6002" b="1" i="0" baseline="0">
                <a:solidFill>
                  <a:srgbClr val="FEFFFF"/>
                </a:solidFill>
                <a:latin typeface="Bogle Black" panose="020B0503020203060203" pitchFamily="34" charset="77"/>
              </a:defRPr>
            </a:lvl1pPr>
            <a:lvl2pPr marL="0" indent="0" algn="ctr">
              <a:buNone/>
              <a:defRPr sz="3001" b="1" i="0">
                <a:solidFill>
                  <a:srgbClr val="FEFFFF"/>
                </a:solidFill>
                <a:latin typeface="Bogle" panose="020B0503020203060203" pitchFamily="34" charset="77"/>
              </a:defRPr>
            </a:lvl2pPr>
          </a:lstStyle>
          <a:p>
            <a:pPr lvl="0"/>
            <a:r>
              <a:rPr lang="en-US"/>
              <a:t>This is your title.</a:t>
            </a:r>
          </a:p>
          <a:p>
            <a:pPr lvl="1"/>
            <a:r>
              <a:rPr lang="en-US"/>
              <a:t>This is your subtitle.</a:t>
            </a:r>
          </a:p>
        </p:txBody>
      </p:sp>
      <p:pic>
        <p:nvPicPr>
          <p:cNvPr id="7" name="Picture 6">
            <a:extLst>
              <a:ext uri="{FF2B5EF4-FFF2-40B4-BE49-F238E27FC236}">
                <a16:creationId xmlns:a16="http://schemas.microsoft.com/office/drawing/2014/main" id="{5F9F4514-38DA-894C-B00E-040982C534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2413912" y="609600"/>
            <a:ext cx="4180707" cy="3503614"/>
          </a:xfrm>
          <a:prstGeom prst="rect">
            <a:avLst/>
          </a:prstGeom>
        </p:spPr>
      </p:pic>
    </p:spTree>
    <p:extLst>
      <p:ext uri="{BB962C8B-B14F-4D97-AF65-F5344CB8AC3E}">
        <p14:creationId xmlns:p14="http://schemas.microsoft.com/office/powerpoint/2010/main" val="1037180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Thoughts - White">
    <p:bg>
      <p:bgPr>
        <a:solidFill>
          <a:srgbClr val="FE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0499B9-6FC2-2A49-94F4-7DF8EC6268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98" b="740"/>
          <a:stretch/>
        </p:blipFill>
        <p:spPr>
          <a:xfrm>
            <a:off x="0" y="1"/>
            <a:ext cx="9144000" cy="6858001"/>
          </a:xfrm>
          <a:prstGeom prst="rect">
            <a:avLst/>
          </a:prstGeom>
        </p:spPr>
      </p:pic>
      <p:sp>
        <p:nvSpPr>
          <p:cNvPr id="8" name="Rectangle 7">
            <a:extLst>
              <a:ext uri="{FF2B5EF4-FFF2-40B4-BE49-F238E27FC236}">
                <a16:creationId xmlns:a16="http://schemas.microsoft.com/office/drawing/2014/main" id="{2213DFEE-9BEA-0C4C-9FAF-8381F4B822F6}"/>
              </a:ext>
            </a:extLst>
          </p:cNvPr>
          <p:cNvSpPr/>
          <p:nvPr userDrawn="1"/>
        </p:nvSpPr>
        <p:spPr>
          <a:xfrm>
            <a:off x="0" y="0"/>
            <a:ext cx="9144000" cy="6858000"/>
          </a:xfrm>
          <a:prstGeom prst="rect">
            <a:avLst/>
          </a:prstGeom>
          <a:solidFill>
            <a:schemeClr val="accent4">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2">
            <a:extLst>
              <a:ext uri="{FF2B5EF4-FFF2-40B4-BE49-F238E27FC236}">
                <a16:creationId xmlns:a16="http://schemas.microsoft.com/office/drawing/2014/main" id="{7349D737-1DF5-524A-ABBD-BFCB469B7392}"/>
              </a:ext>
            </a:extLst>
          </p:cNvPr>
          <p:cNvSpPr>
            <a:spLocks noGrp="1"/>
          </p:cNvSpPr>
          <p:nvPr>
            <p:ph type="body" sz="quarter" idx="13" hasCustomPrompt="1"/>
          </p:nvPr>
        </p:nvSpPr>
        <p:spPr>
          <a:xfrm>
            <a:off x="206509" y="457200"/>
            <a:ext cx="8708890" cy="1981200"/>
          </a:xfrm>
        </p:spPr>
        <p:txBody>
          <a:bodyPr>
            <a:noAutofit/>
          </a:bodyPr>
          <a:lstStyle>
            <a:lvl1pPr marL="0" indent="0" algn="ctr">
              <a:buNone/>
              <a:defRPr sz="6602" b="1" i="0" baseline="0">
                <a:solidFill>
                  <a:srgbClr val="FEFFFF"/>
                </a:solidFill>
                <a:latin typeface="Bogle Black" panose="020B0503020203060203" pitchFamily="34" charset="77"/>
              </a:defRPr>
            </a:lvl1pPr>
          </a:lstStyle>
          <a:p>
            <a:pPr lvl="0"/>
            <a:r>
              <a:rPr lang="en-US"/>
              <a:t>This is a heading.</a:t>
            </a:r>
          </a:p>
        </p:txBody>
      </p:sp>
      <p:sp>
        <p:nvSpPr>
          <p:cNvPr id="6" name="Text Placeholder 5">
            <a:extLst>
              <a:ext uri="{FF2B5EF4-FFF2-40B4-BE49-F238E27FC236}">
                <a16:creationId xmlns:a16="http://schemas.microsoft.com/office/drawing/2014/main" id="{7D60D08C-2378-6C40-8D46-8CBBCE82ADD3}"/>
              </a:ext>
            </a:extLst>
          </p:cNvPr>
          <p:cNvSpPr>
            <a:spLocks noGrp="1"/>
          </p:cNvSpPr>
          <p:nvPr>
            <p:ph type="body" sz="quarter" idx="14"/>
          </p:nvPr>
        </p:nvSpPr>
        <p:spPr>
          <a:xfrm>
            <a:off x="206509" y="2900596"/>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a:extLst>
              <a:ext uri="{FF2B5EF4-FFF2-40B4-BE49-F238E27FC236}">
                <a16:creationId xmlns:a16="http://schemas.microsoft.com/office/drawing/2014/main" id="{C7201223-7D62-FC4B-808C-9AA27328B4CD}"/>
              </a:ext>
            </a:extLst>
          </p:cNvPr>
          <p:cNvSpPr>
            <a:spLocks noGrp="1"/>
          </p:cNvSpPr>
          <p:nvPr>
            <p:ph type="body" sz="quarter" idx="15"/>
          </p:nvPr>
        </p:nvSpPr>
        <p:spPr>
          <a:xfrm>
            <a:off x="4778091" y="2898098"/>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1909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wo Thoughts - White">
    <p:bg>
      <p:bgPr>
        <a:solidFill>
          <a:srgbClr val="FE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1AADCE-BDAE-3244-8D25-5C1215C6E5D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3224"/>
          <a:stretch/>
        </p:blipFill>
        <p:spPr>
          <a:xfrm>
            <a:off x="0" y="0"/>
            <a:ext cx="9146383" cy="6858000"/>
          </a:xfrm>
          <a:prstGeom prst="rect">
            <a:avLst/>
          </a:prstGeom>
        </p:spPr>
      </p:pic>
      <p:sp>
        <p:nvSpPr>
          <p:cNvPr id="8" name="Rectangle 7">
            <a:extLst>
              <a:ext uri="{FF2B5EF4-FFF2-40B4-BE49-F238E27FC236}">
                <a16:creationId xmlns:a16="http://schemas.microsoft.com/office/drawing/2014/main" id="{F45C5250-1EB7-3F44-8F2C-B05A8A3147F2}"/>
              </a:ext>
            </a:extLst>
          </p:cNvPr>
          <p:cNvSpPr/>
          <p:nvPr userDrawn="1"/>
        </p:nvSpPr>
        <p:spPr>
          <a:xfrm>
            <a:off x="-6908" y="0"/>
            <a:ext cx="915781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2">
            <a:extLst>
              <a:ext uri="{FF2B5EF4-FFF2-40B4-BE49-F238E27FC236}">
                <a16:creationId xmlns:a16="http://schemas.microsoft.com/office/drawing/2014/main" id="{7349D737-1DF5-524A-ABBD-BFCB469B7392}"/>
              </a:ext>
            </a:extLst>
          </p:cNvPr>
          <p:cNvSpPr>
            <a:spLocks noGrp="1"/>
          </p:cNvSpPr>
          <p:nvPr>
            <p:ph type="body" sz="quarter" idx="13" hasCustomPrompt="1"/>
          </p:nvPr>
        </p:nvSpPr>
        <p:spPr>
          <a:xfrm>
            <a:off x="206509" y="457200"/>
            <a:ext cx="8708890" cy="1981200"/>
          </a:xfrm>
        </p:spPr>
        <p:txBody>
          <a:bodyPr>
            <a:noAutofit/>
          </a:bodyPr>
          <a:lstStyle>
            <a:lvl1pPr marL="0" indent="0" algn="ctr">
              <a:buNone/>
              <a:defRPr sz="6602" b="1" i="0" baseline="0">
                <a:solidFill>
                  <a:srgbClr val="FEFFFF"/>
                </a:solidFill>
                <a:latin typeface="Bogle Black" panose="020B0503020203060203" pitchFamily="34" charset="77"/>
              </a:defRPr>
            </a:lvl1pPr>
          </a:lstStyle>
          <a:p>
            <a:pPr lvl="0"/>
            <a:r>
              <a:rPr lang="en-US"/>
              <a:t>This is a heading.</a:t>
            </a:r>
          </a:p>
        </p:txBody>
      </p:sp>
      <p:sp>
        <p:nvSpPr>
          <p:cNvPr id="6" name="Text Placeholder 5">
            <a:extLst>
              <a:ext uri="{FF2B5EF4-FFF2-40B4-BE49-F238E27FC236}">
                <a16:creationId xmlns:a16="http://schemas.microsoft.com/office/drawing/2014/main" id="{7D60D08C-2378-6C40-8D46-8CBBCE82ADD3}"/>
              </a:ext>
            </a:extLst>
          </p:cNvPr>
          <p:cNvSpPr>
            <a:spLocks noGrp="1"/>
          </p:cNvSpPr>
          <p:nvPr>
            <p:ph type="body" sz="quarter" idx="14"/>
          </p:nvPr>
        </p:nvSpPr>
        <p:spPr>
          <a:xfrm>
            <a:off x="206509" y="2900596"/>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a:extLst>
              <a:ext uri="{FF2B5EF4-FFF2-40B4-BE49-F238E27FC236}">
                <a16:creationId xmlns:a16="http://schemas.microsoft.com/office/drawing/2014/main" id="{C7201223-7D62-FC4B-808C-9AA27328B4CD}"/>
              </a:ext>
            </a:extLst>
          </p:cNvPr>
          <p:cNvSpPr>
            <a:spLocks noGrp="1"/>
          </p:cNvSpPr>
          <p:nvPr>
            <p:ph type="body" sz="quarter" idx="15"/>
          </p:nvPr>
        </p:nvSpPr>
        <p:spPr>
          <a:xfrm>
            <a:off x="4778091" y="2898098"/>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215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Thoughts - Whit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6A76B3-D953-B343-807A-9147B64B216E}"/>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a:off x="0" y="893"/>
            <a:ext cx="9144000" cy="6856214"/>
          </a:xfrm>
          <a:prstGeom prst="rect">
            <a:avLst/>
          </a:prstGeom>
        </p:spPr>
      </p:pic>
      <p:sp>
        <p:nvSpPr>
          <p:cNvPr id="5" name="Rectangle 4">
            <a:extLst>
              <a:ext uri="{FF2B5EF4-FFF2-40B4-BE49-F238E27FC236}">
                <a16:creationId xmlns:a16="http://schemas.microsoft.com/office/drawing/2014/main" id="{5896243C-4895-184A-A80C-22B5BD9BA63A}"/>
              </a:ext>
            </a:extLst>
          </p:cNvPr>
          <p:cNvSpPr/>
          <p:nvPr userDrawn="1"/>
        </p:nvSpPr>
        <p:spPr>
          <a:xfrm>
            <a:off x="-7370" y="0"/>
            <a:ext cx="9151371"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2" name="Text Placeholder 2">
            <a:extLst>
              <a:ext uri="{FF2B5EF4-FFF2-40B4-BE49-F238E27FC236}">
                <a16:creationId xmlns:a16="http://schemas.microsoft.com/office/drawing/2014/main" id="{0B4C8578-0431-F348-B225-75AE369D2758}"/>
              </a:ext>
            </a:extLst>
          </p:cNvPr>
          <p:cNvSpPr>
            <a:spLocks noGrp="1"/>
          </p:cNvSpPr>
          <p:nvPr>
            <p:ph type="body" sz="quarter" idx="13" hasCustomPrompt="1"/>
          </p:nvPr>
        </p:nvSpPr>
        <p:spPr>
          <a:xfrm>
            <a:off x="206509" y="457200"/>
            <a:ext cx="8708890" cy="1981200"/>
          </a:xfrm>
        </p:spPr>
        <p:txBody>
          <a:bodyPr>
            <a:noAutofit/>
          </a:bodyPr>
          <a:lstStyle>
            <a:lvl1pPr marL="0" indent="0" algn="ctr">
              <a:buNone/>
              <a:defRPr sz="6602" b="1" i="0" baseline="0">
                <a:solidFill>
                  <a:srgbClr val="FEFFFF"/>
                </a:solidFill>
                <a:latin typeface="Bogle Black" panose="020B0503020203060203" pitchFamily="34" charset="77"/>
              </a:defRPr>
            </a:lvl1pPr>
          </a:lstStyle>
          <a:p>
            <a:pPr lvl="0"/>
            <a:r>
              <a:rPr lang="en-US"/>
              <a:t>This is a heading.</a:t>
            </a:r>
          </a:p>
        </p:txBody>
      </p:sp>
      <p:sp>
        <p:nvSpPr>
          <p:cNvPr id="13" name="Text Placeholder 5">
            <a:extLst>
              <a:ext uri="{FF2B5EF4-FFF2-40B4-BE49-F238E27FC236}">
                <a16:creationId xmlns:a16="http://schemas.microsoft.com/office/drawing/2014/main" id="{32A3C195-22CB-F84B-A710-E790AEA801E0}"/>
              </a:ext>
            </a:extLst>
          </p:cNvPr>
          <p:cNvSpPr>
            <a:spLocks noGrp="1"/>
          </p:cNvSpPr>
          <p:nvPr>
            <p:ph type="body" sz="quarter" idx="14"/>
          </p:nvPr>
        </p:nvSpPr>
        <p:spPr>
          <a:xfrm>
            <a:off x="206509" y="2900596"/>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10080ED0-50AA-FD4C-8789-976F0B8497B9}"/>
              </a:ext>
            </a:extLst>
          </p:cNvPr>
          <p:cNvSpPr>
            <a:spLocks noGrp="1"/>
          </p:cNvSpPr>
          <p:nvPr>
            <p:ph type="body" sz="quarter" idx="15"/>
          </p:nvPr>
        </p:nvSpPr>
        <p:spPr>
          <a:xfrm>
            <a:off x="4778091" y="2898098"/>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844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 Blue">
    <p:bg>
      <p:bgPr>
        <a:solidFill>
          <a:schemeClr val="bg2"/>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4567396"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3" hasCustomPrompt="1"/>
          </p:nvPr>
        </p:nvSpPr>
        <p:spPr>
          <a:xfrm>
            <a:off x="2514064" y="1066800"/>
            <a:ext cx="4115871" cy="400110"/>
          </a:xfrm>
        </p:spPr>
        <p:txBody>
          <a:bodyPr>
            <a:noAutofit/>
          </a:bodyPr>
          <a:lstStyle>
            <a:lvl1pPr marL="0" indent="0" algn="ctr">
              <a:buNone/>
              <a:defRPr sz="1800" b="1" i="1" baseline="0">
                <a:solidFill>
                  <a:schemeClr val="bg1"/>
                </a:solidFill>
                <a:latin typeface="Bogle Regular" charset="0"/>
              </a:defRPr>
            </a:lvl1pPr>
          </a:lstStyle>
          <a:p>
            <a:pPr lvl="0"/>
            <a:r>
              <a:rPr lang="en-US"/>
              <a:t>Optional Header</a:t>
            </a:r>
          </a:p>
        </p:txBody>
      </p:sp>
      <p:sp>
        <p:nvSpPr>
          <p:cNvPr id="4" name="Picture Placeholder 3"/>
          <p:cNvSpPr>
            <a:spLocks noGrp="1"/>
          </p:cNvSpPr>
          <p:nvPr>
            <p:ph type="pic" sz="quarter" idx="14" hasCustomPrompt="1"/>
          </p:nvPr>
        </p:nvSpPr>
        <p:spPr>
          <a:xfrm>
            <a:off x="170304" y="1838325"/>
            <a:ext cx="4173037" cy="4114800"/>
          </a:xfrm>
        </p:spPr>
        <p:txBody>
          <a:bodyPr anchor="ctr"/>
          <a:lstStyle>
            <a:lvl1pPr marL="0" indent="0" algn="ctr">
              <a:buNone/>
              <a:defRPr b="0" i="0" baseline="0">
                <a:solidFill>
                  <a:schemeClr val="bg1"/>
                </a:solidFill>
                <a:latin typeface="Bogle Regular" charset="0"/>
              </a:defRPr>
            </a:lvl1pPr>
          </a:lstStyle>
          <a:p>
            <a:r>
              <a:rPr lang="en-US"/>
              <a:t>This is your first image.</a:t>
            </a:r>
          </a:p>
        </p:txBody>
      </p:sp>
      <p:sp>
        <p:nvSpPr>
          <p:cNvPr id="9" name="Picture Placeholder 3"/>
          <p:cNvSpPr>
            <a:spLocks noGrp="1"/>
          </p:cNvSpPr>
          <p:nvPr>
            <p:ph type="pic" sz="quarter" idx="15" hasCustomPrompt="1"/>
          </p:nvPr>
        </p:nvSpPr>
        <p:spPr>
          <a:xfrm>
            <a:off x="4800659" y="1839036"/>
            <a:ext cx="4173037" cy="4114800"/>
          </a:xfrm>
        </p:spPr>
        <p:txBody>
          <a:bodyPr anchor="ctr"/>
          <a:lstStyle>
            <a:lvl1pPr marL="0" indent="0" algn="ctr">
              <a:buNone/>
              <a:defRPr b="0" i="0" baseline="0">
                <a:solidFill>
                  <a:schemeClr val="bg1"/>
                </a:solidFill>
                <a:latin typeface="Bogle Regular" charset="0"/>
              </a:defRPr>
            </a:lvl1pPr>
          </a:lstStyle>
          <a:p>
            <a:r>
              <a:rPr lang="en-US"/>
              <a:t>This is your second image.</a:t>
            </a:r>
          </a:p>
        </p:txBody>
      </p:sp>
    </p:spTree>
    <p:extLst>
      <p:ext uri="{BB962C8B-B14F-4D97-AF65-F5344CB8AC3E}">
        <p14:creationId xmlns:p14="http://schemas.microsoft.com/office/powerpoint/2010/main" val="1720070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Images - White">
    <p:bg>
      <p:bgPr>
        <a:solidFill>
          <a:schemeClr val="accent1"/>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4567396"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4" hasCustomPrompt="1"/>
          </p:nvPr>
        </p:nvSpPr>
        <p:spPr>
          <a:xfrm>
            <a:off x="170304" y="1838325"/>
            <a:ext cx="4173037" cy="4114800"/>
          </a:xfrm>
        </p:spPr>
        <p:txBody>
          <a:bodyPr anchor="ctr"/>
          <a:lstStyle>
            <a:lvl1pPr marL="0" indent="0" algn="ctr">
              <a:buNone/>
              <a:defRPr b="0" i="0" baseline="0">
                <a:solidFill>
                  <a:srgbClr val="FEFFFF"/>
                </a:solidFill>
                <a:latin typeface="Bogle Regular" charset="0"/>
              </a:defRPr>
            </a:lvl1pPr>
          </a:lstStyle>
          <a:p>
            <a:r>
              <a:rPr lang="en-US"/>
              <a:t>This is your first image.</a:t>
            </a:r>
          </a:p>
        </p:txBody>
      </p:sp>
      <p:sp>
        <p:nvSpPr>
          <p:cNvPr id="9" name="Picture Placeholder 3"/>
          <p:cNvSpPr>
            <a:spLocks noGrp="1"/>
          </p:cNvSpPr>
          <p:nvPr>
            <p:ph type="pic" sz="quarter" idx="15" hasCustomPrompt="1"/>
          </p:nvPr>
        </p:nvSpPr>
        <p:spPr>
          <a:xfrm>
            <a:off x="4800659" y="1839036"/>
            <a:ext cx="4173037" cy="4114800"/>
          </a:xfrm>
        </p:spPr>
        <p:txBody>
          <a:bodyPr anchor="ctr"/>
          <a:lstStyle>
            <a:lvl1pPr marL="0" indent="0" algn="ctr">
              <a:buNone/>
              <a:defRPr b="0" i="0" baseline="0">
                <a:solidFill>
                  <a:srgbClr val="FEFFFF"/>
                </a:solidFill>
                <a:latin typeface="Bogle Regular" charset="0"/>
              </a:defRPr>
            </a:lvl1pPr>
          </a:lstStyle>
          <a:p>
            <a:r>
              <a:rPr lang="en-US"/>
              <a:t>This is your second image.</a:t>
            </a:r>
          </a:p>
        </p:txBody>
      </p:sp>
      <p:sp>
        <p:nvSpPr>
          <p:cNvPr id="6" name="Text Placeholder 2"/>
          <p:cNvSpPr>
            <a:spLocks noGrp="1"/>
          </p:cNvSpPr>
          <p:nvPr>
            <p:ph type="body" sz="quarter" idx="13" hasCustomPrompt="1"/>
          </p:nvPr>
        </p:nvSpPr>
        <p:spPr>
          <a:xfrm>
            <a:off x="2514064" y="1066800"/>
            <a:ext cx="4115871" cy="400110"/>
          </a:xfrm>
        </p:spPr>
        <p:txBody>
          <a:bodyPr>
            <a:noAutofit/>
          </a:bodyPr>
          <a:lstStyle>
            <a:lvl1pPr marL="0" indent="0" algn="ctr">
              <a:buNone/>
              <a:defRPr sz="1800" b="1" i="1" baseline="0">
                <a:solidFill>
                  <a:srgbClr val="FEFFFF"/>
                </a:solidFill>
                <a:latin typeface="Bogle Regular" charset="0"/>
              </a:defRPr>
            </a:lvl1pPr>
          </a:lstStyle>
          <a:p>
            <a:pPr lvl="0"/>
            <a:r>
              <a:rPr lang="en-US"/>
              <a:t>Optional Header</a:t>
            </a:r>
          </a:p>
        </p:txBody>
      </p:sp>
    </p:spTree>
    <p:extLst>
      <p:ext uri="{BB962C8B-B14F-4D97-AF65-F5344CB8AC3E}">
        <p14:creationId xmlns:p14="http://schemas.microsoft.com/office/powerpoint/2010/main" val="1882020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ree Thoughts">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66700" y="0"/>
            <a:ext cx="2514600" cy="68580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6" name="Text Placeholder 8"/>
          <p:cNvSpPr>
            <a:spLocks noGrp="1"/>
          </p:cNvSpPr>
          <p:nvPr>
            <p:ph type="body" sz="quarter" idx="11" hasCustomPrompt="1"/>
          </p:nvPr>
        </p:nvSpPr>
        <p:spPr>
          <a:xfrm>
            <a:off x="3314700" y="0"/>
            <a:ext cx="2514600" cy="68580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7" name="Text Placeholder 8"/>
          <p:cNvSpPr>
            <a:spLocks noGrp="1"/>
          </p:cNvSpPr>
          <p:nvPr>
            <p:ph type="body" sz="quarter" idx="12" hasCustomPrompt="1"/>
          </p:nvPr>
        </p:nvSpPr>
        <p:spPr>
          <a:xfrm>
            <a:off x="6362701" y="0"/>
            <a:ext cx="2514600" cy="68580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cxnSp>
        <p:nvCxnSpPr>
          <p:cNvPr id="8" name="Straight Connector 7"/>
          <p:cNvCxnSpPr/>
          <p:nvPr userDrawn="1"/>
        </p:nvCxnSpPr>
        <p:spPr>
          <a:xfrm>
            <a:off x="3048000" y="1143000"/>
            <a:ext cx="0" cy="457200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096001" y="1143000"/>
            <a:ext cx="0" cy="457200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6381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hree Thoughts">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338D2F-B284-BC49-9822-E6B31B7A8E21}"/>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3823"/>
          <a:stretch/>
        </p:blipFill>
        <p:spPr>
          <a:xfrm>
            <a:off x="-13618" y="29818"/>
            <a:ext cx="9157618" cy="7011689"/>
          </a:xfrm>
          <a:prstGeom prst="rect">
            <a:avLst/>
          </a:prstGeom>
        </p:spPr>
      </p:pic>
      <p:sp>
        <p:nvSpPr>
          <p:cNvPr id="11" name="Rectangle 10">
            <a:extLst>
              <a:ext uri="{FF2B5EF4-FFF2-40B4-BE49-F238E27FC236}">
                <a16:creationId xmlns:a16="http://schemas.microsoft.com/office/drawing/2014/main" id="{B44E87A8-02F1-044C-90EC-97218597DE56}"/>
              </a:ext>
            </a:extLst>
          </p:cNvPr>
          <p:cNvSpPr/>
          <p:nvPr userDrawn="1"/>
        </p:nvSpPr>
        <p:spPr>
          <a:xfrm>
            <a:off x="-14383" y="1"/>
            <a:ext cx="9158383" cy="7041508"/>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3" name="Text Placeholder 8">
            <a:extLst>
              <a:ext uri="{FF2B5EF4-FFF2-40B4-BE49-F238E27FC236}">
                <a16:creationId xmlns:a16="http://schemas.microsoft.com/office/drawing/2014/main" id="{AFE9CB9E-5E33-034D-BB08-CF23D1987DCE}"/>
              </a:ext>
            </a:extLst>
          </p:cNvPr>
          <p:cNvSpPr>
            <a:spLocks noGrp="1"/>
          </p:cNvSpPr>
          <p:nvPr>
            <p:ph type="body" sz="quarter" idx="10" hasCustomPrompt="1"/>
          </p:nvPr>
        </p:nvSpPr>
        <p:spPr>
          <a:xfrm>
            <a:off x="266700" y="0"/>
            <a:ext cx="2514600" cy="70104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14" name="Text Placeholder 8">
            <a:extLst>
              <a:ext uri="{FF2B5EF4-FFF2-40B4-BE49-F238E27FC236}">
                <a16:creationId xmlns:a16="http://schemas.microsoft.com/office/drawing/2014/main" id="{37DB3428-EADD-504F-8947-D8B2A43391E4}"/>
              </a:ext>
            </a:extLst>
          </p:cNvPr>
          <p:cNvSpPr>
            <a:spLocks noGrp="1"/>
          </p:cNvSpPr>
          <p:nvPr>
            <p:ph type="body" sz="quarter" idx="11" hasCustomPrompt="1"/>
          </p:nvPr>
        </p:nvSpPr>
        <p:spPr>
          <a:xfrm>
            <a:off x="3314700" y="0"/>
            <a:ext cx="2514600" cy="70104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15" name="Text Placeholder 8">
            <a:extLst>
              <a:ext uri="{FF2B5EF4-FFF2-40B4-BE49-F238E27FC236}">
                <a16:creationId xmlns:a16="http://schemas.microsoft.com/office/drawing/2014/main" id="{5E4F2D55-0C7F-F143-B59E-2F76A3947D22}"/>
              </a:ext>
            </a:extLst>
          </p:cNvPr>
          <p:cNvSpPr>
            <a:spLocks noGrp="1"/>
          </p:cNvSpPr>
          <p:nvPr>
            <p:ph type="body" sz="quarter" idx="12" hasCustomPrompt="1"/>
          </p:nvPr>
        </p:nvSpPr>
        <p:spPr>
          <a:xfrm>
            <a:off x="6362701" y="0"/>
            <a:ext cx="2514600" cy="70104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spTree>
    <p:extLst>
      <p:ext uri="{BB962C8B-B14F-4D97-AF65-F5344CB8AC3E}">
        <p14:creationId xmlns:p14="http://schemas.microsoft.com/office/powerpoint/2010/main" val="6512422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Thoughts With Supporting Paragraphs">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75667" y="13716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401" b="1" i="0">
                <a:solidFill>
                  <a:schemeClr val="accent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6" name="Text Placeholder 8"/>
          <p:cNvSpPr>
            <a:spLocks noGrp="1"/>
          </p:cNvSpPr>
          <p:nvPr>
            <p:ph type="body" sz="quarter" idx="11" hasCustomPrompt="1"/>
          </p:nvPr>
        </p:nvSpPr>
        <p:spPr>
          <a:xfrm>
            <a:off x="3323667" y="13716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401" b="1" i="0">
                <a:solidFill>
                  <a:schemeClr val="accent2"/>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7" name="Text Placeholder 8"/>
          <p:cNvSpPr>
            <a:spLocks noGrp="1"/>
          </p:cNvSpPr>
          <p:nvPr>
            <p:ph type="body" sz="quarter" idx="12" hasCustomPrompt="1"/>
          </p:nvPr>
        </p:nvSpPr>
        <p:spPr>
          <a:xfrm>
            <a:off x="6371668" y="13716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401" b="1" i="0">
                <a:solidFill>
                  <a:schemeClr val="accent4"/>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sp>
        <p:nvSpPr>
          <p:cNvPr id="8" name="Text Placeholder 8"/>
          <p:cNvSpPr>
            <a:spLocks noGrp="1"/>
          </p:cNvSpPr>
          <p:nvPr>
            <p:ph type="body" sz="quarter" idx="13" hasCustomPrompt="1"/>
          </p:nvPr>
        </p:nvSpPr>
        <p:spPr>
          <a:xfrm>
            <a:off x="275667" y="32004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135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supporting paragraph </a:t>
            </a:r>
            <a:br>
              <a:rPr lang="en-US"/>
            </a:br>
            <a:r>
              <a:rPr lang="en-US"/>
              <a:t>for that thought.</a:t>
            </a:r>
          </a:p>
        </p:txBody>
      </p:sp>
      <p:sp>
        <p:nvSpPr>
          <p:cNvPr id="11" name="Text Placeholder 8"/>
          <p:cNvSpPr>
            <a:spLocks noGrp="1"/>
          </p:cNvSpPr>
          <p:nvPr>
            <p:ph type="body" sz="quarter" idx="14" hasCustomPrompt="1"/>
          </p:nvPr>
        </p:nvSpPr>
        <p:spPr>
          <a:xfrm>
            <a:off x="3323667" y="32004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135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supporting paragraph </a:t>
            </a:r>
            <a:br>
              <a:rPr lang="en-US"/>
            </a:br>
            <a:r>
              <a:rPr lang="en-US"/>
              <a:t>for that thought.</a:t>
            </a:r>
          </a:p>
        </p:txBody>
      </p:sp>
      <p:sp>
        <p:nvSpPr>
          <p:cNvPr id="12" name="Text Placeholder 8"/>
          <p:cNvSpPr>
            <a:spLocks noGrp="1"/>
          </p:cNvSpPr>
          <p:nvPr>
            <p:ph type="body" sz="quarter" idx="15" hasCustomPrompt="1"/>
          </p:nvPr>
        </p:nvSpPr>
        <p:spPr>
          <a:xfrm>
            <a:off x="6371668" y="32004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135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supporting paragraph </a:t>
            </a:r>
            <a:br>
              <a:rPr lang="en-US"/>
            </a:br>
            <a:r>
              <a:rPr lang="en-US"/>
              <a:t>for that thought.</a:t>
            </a:r>
          </a:p>
        </p:txBody>
      </p:sp>
      <p:cxnSp>
        <p:nvCxnSpPr>
          <p:cNvPr id="13" name="Straight Connector 12"/>
          <p:cNvCxnSpPr/>
          <p:nvPr userDrawn="1"/>
        </p:nvCxnSpPr>
        <p:spPr>
          <a:xfrm>
            <a:off x="3048000" y="1143000"/>
            <a:ext cx="0" cy="4572000"/>
          </a:xfrm>
          <a:prstGeom prst="line">
            <a:avLst/>
          </a:prstGeom>
          <a:ln w="12700" cmpd="sng">
            <a:solidFill>
              <a:srgbClr val="FE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096001" y="1143000"/>
            <a:ext cx="0" cy="4572000"/>
          </a:xfrm>
          <a:prstGeom prst="line">
            <a:avLst/>
          </a:prstGeom>
          <a:ln w="12700" cmpd="sng">
            <a:solidFill>
              <a:srgbClr val="FEFFFF"/>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5551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hree Thoughts With Supporting Images">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6" hasCustomPrompt="1"/>
          </p:nvPr>
        </p:nvSpPr>
        <p:spPr>
          <a:xfrm>
            <a:off x="275667" y="3429000"/>
            <a:ext cx="2515255" cy="1828800"/>
          </a:xfrm>
        </p:spPr>
        <p:txBody>
          <a:bodyPr anchor="ctr">
            <a:normAutofit/>
          </a:bodyPr>
          <a:lstStyle>
            <a:lvl1pPr marL="0" indent="0" algn="ctr">
              <a:buNone/>
              <a:defRPr sz="1500" b="0" i="0" baseline="0">
                <a:solidFill>
                  <a:srgbClr val="FEFFFF"/>
                </a:solidFill>
                <a:latin typeface="Bogle Regular" charset="0"/>
              </a:defRPr>
            </a:lvl1pPr>
          </a:lstStyle>
          <a:p>
            <a:r>
              <a:rPr lang="en-US"/>
              <a:t>This is your first image.</a:t>
            </a:r>
          </a:p>
        </p:txBody>
      </p:sp>
      <p:sp>
        <p:nvSpPr>
          <p:cNvPr id="13" name="Picture Placeholder 2"/>
          <p:cNvSpPr>
            <a:spLocks noGrp="1"/>
          </p:cNvSpPr>
          <p:nvPr>
            <p:ph type="pic" sz="quarter" idx="17" hasCustomPrompt="1"/>
          </p:nvPr>
        </p:nvSpPr>
        <p:spPr>
          <a:xfrm>
            <a:off x="3321518" y="3429000"/>
            <a:ext cx="2515255" cy="1828800"/>
          </a:xfrm>
        </p:spPr>
        <p:txBody>
          <a:bodyPr anchor="ctr">
            <a:normAutofit/>
          </a:bodyPr>
          <a:lstStyle>
            <a:lvl1pPr marL="0" indent="0" algn="ctr">
              <a:buNone/>
              <a:defRPr sz="1500" b="0" i="0" baseline="0">
                <a:solidFill>
                  <a:srgbClr val="FEFFFF"/>
                </a:solidFill>
                <a:latin typeface="Bogle Regular" charset="0"/>
              </a:defRPr>
            </a:lvl1pPr>
          </a:lstStyle>
          <a:p>
            <a:r>
              <a:rPr lang="en-US"/>
              <a:t>This is your second image.</a:t>
            </a:r>
          </a:p>
        </p:txBody>
      </p:sp>
      <p:sp>
        <p:nvSpPr>
          <p:cNvPr id="14" name="Picture Placeholder 2"/>
          <p:cNvSpPr>
            <a:spLocks noGrp="1"/>
          </p:cNvSpPr>
          <p:nvPr>
            <p:ph type="pic" sz="quarter" idx="18" hasCustomPrompt="1"/>
          </p:nvPr>
        </p:nvSpPr>
        <p:spPr>
          <a:xfrm>
            <a:off x="6373776" y="3429000"/>
            <a:ext cx="2515255" cy="1828800"/>
          </a:xfrm>
        </p:spPr>
        <p:txBody>
          <a:bodyPr anchor="ctr">
            <a:normAutofit/>
          </a:bodyPr>
          <a:lstStyle>
            <a:lvl1pPr marL="0" indent="0" algn="ctr">
              <a:buNone/>
              <a:defRPr sz="1500" b="0" i="0" baseline="0">
                <a:solidFill>
                  <a:srgbClr val="FEFFFF"/>
                </a:solidFill>
                <a:latin typeface="Bogle Regular" charset="0"/>
              </a:defRPr>
            </a:lvl1pPr>
          </a:lstStyle>
          <a:p>
            <a:r>
              <a:rPr lang="en-US"/>
              <a:t>This is your third image.</a:t>
            </a:r>
          </a:p>
        </p:txBody>
      </p:sp>
      <p:sp>
        <p:nvSpPr>
          <p:cNvPr id="18" name="Text Placeholder 8"/>
          <p:cNvSpPr>
            <a:spLocks noGrp="1"/>
          </p:cNvSpPr>
          <p:nvPr>
            <p:ph type="body" sz="quarter" idx="10" hasCustomPrompt="1"/>
          </p:nvPr>
        </p:nvSpPr>
        <p:spPr>
          <a:xfrm>
            <a:off x="275667" y="1600200"/>
            <a:ext cx="2514600" cy="1828800"/>
          </a:xfrm>
        </p:spPr>
        <p:txBody>
          <a:bodyPr anchor="ctr">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bg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19" name="Text Placeholder 8"/>
          <p:cNvSpPr>
            <a:spLocks noGrp="1"/>
          </p:cNvSpPr>
          <p:nvPr>
            <p:ph type="body" sz="quarter" idx="11" hasCustomPrompt="1"/>
          </p:nvPr>
        </p:nvSpPr>
        <p:spPr>
          <a:xfrm>
            <a:off x="3323667" y="1600200"/>
            <a:ext cx="2514600" cy="1828800"/>
          </a:xfrm>
        </p:spPr>
        <p:txBody>
          <a:bodyPr anchor="ctr">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accent2"/>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20" name="Text Placeholder 8"/>
          <p:cNvSpPr>
            <a:spLocks noGrp="1"/>
          </p:cNvSpPr>
          <p:nvPr>
            <p:ph type="body" sz="quarter" idx="12" hasCustomPrompt="1"/>
          </p:nvPr>
        </p:nvSpPr>
        <p:spPr>
          <a:xfrm>
            <a:off x="6371668" y="1600200"/>
            <a:ext cx="2514600" cy="1828800"/>
          </a:xfrm>
        </p:spPr>
        <p:txBody>
          <a:bodyPr anchor="ctr">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accent4"/>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spTree>
    <p:extLst>
      <p:ext uri="{BB962C8B-B14F-4D97-AF65-F5344CB8AC3E}">
        <p14:creationId xmlns:p14="http://schemas.microsoft.com/office/powerpoint/2010/main" val="3199293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7" name="Text Placeholder 8"/>
          <p:cNvSpPr>
            <a:spLocks noGrp="1"/>
          </p:cNvSpPr>
          <p:nvPr>
            <p:ph type="body" sz="quarter" idx="11" hasCustomPrompt="1"/>
          </p:nvPr>
        </p:nvSpPr>
        <p:spPr>
          <a:xfrm>
            <a:off x="457200" y="228600"/>
            <a:ext cx="8229600" cy="1058174"/>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baseline="0">
                <a:solidFill>
                  <a:schemeClr val="tx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timeline heading.</a:t>
            </a:r>
          </a:p>
        </p:txBody>
      </p:sp>
    </p:spTree>
    <p:extLst>
      <p:ext uri="{BB962C8B-B14F-4D97-AF65-F5344CB8AC3E}">
        <p14:creationId xmlns:p14="http://schemas.microsoft.com/office/powerpoint/2010/main" val="987561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flipH="1">
            <a:off x="1142107" y="23241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1" hasCustomPrompt="1"/>
          </p:nvPr>
        </p:nvSpPr>
        <p:spPr>
          <a:xfrm>
            <a:off x="698641" y="2389911"/>
            <a:ext cx="3144069" cy="3020289"/>
          </a:xfrm>
        </p:spPr>
        <p:txBody>
          <a:bodyPr anchor="ctr">
            <a:normAutofit/>
          </a:bodyPr>
          <a:lstStyle>
            <a:lvl1pPr marL="385865" indent="-385865" algn="l">
              <a:lnSpc>
                <a:spcPct val="120000"/>
              </a:lnSpc>
              <a:spcBef>
                <a:spcPts val="0"/>
              </a:spcBef>
              <a:spcAft>
                <a:spcPts val="675"/>
              </a:spcAft>
              <a:buFont typeface="+mj-lt"/>
              <a:buAutoNum type="arabicPeriod"/>
              <a:defRPr sz="2251" b="0" i="0" baseline="0">
                <a:solidFill>
                  <a:schemeClr val="tx2"/>
                </a:solidFill>
                <a:latin typeface="Bogle Regular" charset="0"/>
              </a:defRPr>
            </a:lvl1pPr>
            <a:lvl2pPr marL="0" indent="0">
              <a:buNone/>
              <a:defRPr sz="1650">
                <a:solidFill>
                  <a:schemeClr val="bg1"/>
                </a:solidFill>
                <a:latin typeface="+mj-lt"/>
              </a:defRPr>
            </a:lvl2pPr>
          </a:lstStyle>
          <a:p>
            <a:r>
              <a:rPr lang="en-US"/>
              <a:t>Agenda item</a:t>
            </a:r>
          </a:p>
          <a:p>
            <a:r>
              <a:rPr lang="en-US"/>
              <a:t>Agenda item</a:t>
            </a:r>
          </a:p>
          <a:p>
            <a:r>
              <a:rPr lang="en-US"/>
              <a:t>Agenda item</a:t>
            </a:r>
          </a:p>
        </p:txBody>
      </p:sp>
      <p:sp>
        <p:nvSpPr>
          <p:cNvPr id="2" name="TextBox 1"/>
          <p:cNvSpPr txBox="1"/>
          <p:nvPr userDrawn="1"/>
        </p:nvSpPr>
        <p:spPr>
          <a:xfrm>
            <a:off x="698641" y="1066800"/>
            <a:ext cx="2915409" cy="784958"/>
          </a:xfrm>
          <a:prstGeom prst="rect">
            <a:avLst/>
          </a:prstGeom>
          <a:noFill/>
        </p:spPr>
        <p:txBody>
          <a:bodyPr wrap="square" rtlCol="0">
            <a:spAutoFit/>
          </a:bodyPr>
          <a:lstStyle/>
          <a:p>
            <a:r>
              <a:rPr lang="en-US" sz="4501" b="1" i="0">
                <a:solidFill>
                  <a:schemeClr val="tx1"/>
                </a:solidFill>
                <a:latin typeface="Bogle Black" panose="020B0503020203060203" pitchFamily="34" charset="77"/>
              </a:rPr>
              <a:t>Agenda</a:t>
            </a:r>
          </a:p>
        </p:txBody>
      </p:sp>
      <p:pic>
        <p:nvPicPr>
          <p:cNvPr id="6" name="Picture 5">
            <a:extLst>
              <a:ext uri="{FF2B5EF4-FFF2-40B4-BE49-F238E27FC236}">
                <a16:creationId xmlns:a16="http://schemas.microsoft.com/office/drawing/2014/main" id="{22FC143F-D30D-D744-B324-C4786CACD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108129666"/>
      </p:ext>
    </p:extLst>
  </p:cSld>
  <p:clrMapOvr>
    <a:masterClrMapping/>
  </p:clrMapOvr>
  <p:extLst>
    <p:ext uri="{DCECCB84-F9BA-43D5-87BE-67443E8EF086}">
      <p15:sldGuideLst xmlns:p15="http://schemas.microsoft.com/office/powerpoint/2012/main">
        <p15:guide id="1" pos="5581" userDrawn="1">
          <p15:clr>
            <a:srgbClr val="FBAE40"/>
          </p15:clr>
        </p15:guide>
        <p15:guide id="2" orient="horz" pos="403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with Caption Below">
    <p:bg>
      <p:bgPr>
        <a:solidFill>
          <a:schemeClr val="tx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57200" y="5486400"/>
            <a:ext cx="8229600" cy="1058174"/>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701" b="1" i="0" baseline="0">
                <a:solidFill>
                  <a:schemeClr val="bg1"/>
                </a:solidFill>
                <a:latin typeface="Bogle Black"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single thought or caption.</a:t>
            </a:r>
          </a:p>
        </p:txBody>
      </p:sp>
      <p:sp>
        <p:nvSpPr>
          <p:cNvPr id="3" name="Picture Placeholder 2">
            <a:extLst>
              <a:ext uri="{FF2B5EF4-FFF2-40B4-BE49-F238E27FC236}">
                <a16:creationId xmlns:a16="http://schemas.microsoft.com/office/drawing/2014/main" id="{DF00FE2A-09A1-9948-B57C-6C93911ED62B}"/>
              </a:ext>
            </a:extLst>
          </p:cNvPr>
          <p:cNvSpPr>
            <a:spLocks noGrp="1"/>
          </p:cNvSpPr>
          <p:nvPr>
            <p:ph type="pic" sz="quarter" idx="11" hasCustomPrompt="1"/>
          </p:nvPr>
        </p:nvSpPr>
        <p:spPr>
          <a:xfrm>
            <a:off x="0" y="0"/>
            <a:ext cx="9144000" cy="51816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4065046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with Caption Above">
    <p:spTree>
      <p:nvGrpSpPr>
        <p:cNvPr id="1" name=""/>
        <p:cNvGrpSpPr/>
        <p:nvPr/>
      </p:nvGrpSpPr>
      <p:grpSpPr>
        <a:xfrm>
          <a:off x="0" y="0"/>
          <a:ext cx="0" cy="0"/>
          <a:chOff x="0" y="0"/>
          <a:chExt cx="0" cy="0"/>
        </a:xfrm>
      </p:grpSpPr>
      <p:sp>
        <p:nvSpPr>
          <p:cNvPr id="3" name="Text Placeholder 8"/>
          <p:cNvSpPr>
            <a:spLocks noGrp="1"/>
          </p:cNvSpPr>
          <p:nvPr>
            <p:ph type="body" sz="quarter" idx="11" hasCustomPrompt="1"/>
          </p:nvPr>
        </p:nvSpPr>
        <p:spPr>
          <a:xfrm>
            <a:off x="457200" y="228600"/>
            <a:ext cx="8229600" cy="1058174"/>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single thought or caption.</a:t>
            </a:r>
          </a:p>
        </p:txBody>
      </p:sp>
    </p:spTree>
    <p:extLst>
      <p:ext uri="{BB962C8B-B14F-4D97-AF65-F5344CB8AC3E}">
        <p14:creationId xmlns:p14="http://schemas.microsoft.com/office/powerpoint/2010/main" val="2982790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age with Caption &amp; Supporting Statement">
    <p:bg>
      <p:bgPr>
        <a:solidFill>
          <a:schemeClr val="tx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800600" y="228600"/>
            <a:ext cx="4114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accent1"/>
                </a:solidFill>
                <a:latin typeface="Bogle Black"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(with an image to the left).</a:t>
            </a:r>
          </a:p>
        </p:txBody>
      </p:sp>
      <p:sp>
        <p:nvSpPr>
          <p:cNvPr id="7" name="Text Placeholder 8"/>
          <p:cNvSpPr>
            <a:spLocks noGrp="1"/>
          </p:cNvSpPr>
          <p:nvPr>
            <p:ph type="body" sz="quarter" idx="12" hasCustomPrompt="1"/>
          </p:nvPr>
        </p:nvSpPr>
        <p:spPr>
          <a:xfrm>
            <a:off x="4800600" y="1981200"/>
            <a:ext cx="4114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marL="0" marR="0" lvl="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a:pPr>
            <a:r>
              <a:rPr lang="en-US"/>
              <a:t>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a:t>
            </a:r>
          </a:p>
          <a:p>
            <a:pPr lvl="0"/>
            <a:endParaRPr lang="en-US"/>
          </a:p>
        </p:txBody>
      </p:sp>
      <p:sp>
        <p:nvSpPr>
          <p:cNvPr id="3" name="Picture Placeholder 2">
            <a:extLst>
              <a:ext uri="{FF2B5EF4-FFF2-40B4-BE49-F238E27FC236}">
                <a16:creationId xmlns:a16="http://schemas.microsoft.com/office/drawing/2014/main" id="{86A212CD-C0AE-9748-BA61-B8B6B0D2AAB1}"/>
              </a:ext>
            </a:extLst>
          </p:cNvPr>
          <p:cNvSpPr>
            <a:spLocks noGrp="1"/>
          </p:cNvSpPr>
          <p:nvPr>
            <p:ph type="pic" sz="quarter" idx="13" hasCustomPrompt="1"/>
          </p:nvPr>
        </p:nvSpPr>
        <p:spPr>
          <a:xfrm>
            <a:off x="0" y="0"/>
            <a:ext cx="4686330" cy="68580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819423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with Small Caption and Supporting Statement">
    <p:bg>
      <p:bgPr>
        <a:solidFill>
          <a:schemeClr val="tx2"/>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800" b="1" i="0" baseline="0">
                <a:solidFill>
                  <a:schemeClr val="bg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(with a large image to the left).</a:t>
            </a:r>
          </a:p>
        </p:txBody>
      </p:sp>
      <p:sp>
        <p:nvSpPr>
          <p:cNvPr id="4"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sp>
        <p:nvSpPr>
          <p:cNvPr id="5" name="Picture Placeholder 2">
            <a:extLst>
              <a:ext uri="{FF2B5EF4-FFF2-40B4-BE49-F238E27FC236}">
                <a16:creationId xmlns:a16="http://schemas.microsoft.com/office/drawing/2014/main" id="{A76EB582-9F4C-BD40-A1AA-35C0E2394787}"/>
              </a:ext>
            </a:extLst>
          </p:cNvPr>
          <p:cNvSpPr>
            <a:spLocks noGrp="1"/>
          </p:cNvSpPr>
          <p:nvPr>
            <p:ph type="pic" sz="quarter" idx="15" hasCustomPrompt="1"/>
          </p:nvPr>
        </p:nvSpPr>
        <p:spPr>
          <a:xfrm>
            <a:off x="0" y="0"/>
            <a:ext cx="6115452" cy="68580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18404564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Imaages with Caption &amp; Supporting Statement">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3276600" y="228600"/>
            <a:ext cx="5638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(with two images to the left).</a:t>
            </a:r>
          </a:p>
        </p:txBody>
      </p:sp>
      <p:sp>
        <p:nvSpPr>
          <p:cNvPr id="7" name="Text Placeholder 8"/>
          <p:cNvSpPr>
            <a:spLocks noGrp="1"/>
          </p:cNvSpPr>
          <p:nvPr>
            <p:ph type="body" sz="quarter" idx="12" hasCustomPrompt="1"/>
          </p:nvPr>
        </p:nvSpPr>
        <p:spPr>
          <a:xfrm>
            <a:off x="3276600" y="1981200"/>
            <a:ext cx="5638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sp>
        <p:nvSpPr>
          <p:cNvPr id="3" name="Picture Placeholder 2"/>
          <p:cNvSpPr>
            <a:spLocks noGrp="1"/>
          </p:cNvSpPr>
          <p:nvPr>
            <p:ph type="pic" sz="quarter" idx="13" hasCustomPrompt="1"/>
          </p:nvPr>
        </p:nvSpPr>
        <p:spPr>
          <a:xfrm>
            <a:off x="0" y="6927"/>
            <a:ext cx="3028548" cy="3422073"/>
          </a:xfrm>
        </p:spPr>
        <p:txBody>
          <a:bodyPr anchor="ctr"/>
          <a:lstStyle>
            <a:lvl1pPr marL="0" indent="0" algn="ctr">
              <a:buNone/>
              <a:defRPr b="0" i="0">
                <a:latin typeface="Bogle Regular" charset="0"/>
              </a:defRPr>
            </a:lvl1pPr>
          </a:lstStyle>
          <a:p>
            <a:r>
              <a:rPr lang="en-US"/>
              <a:t>This is your </a:t>
            </a:r>
            <a:br>
              <a:rPr lang="en-US"/>
            </a:br>
            <a:r>
              <a:rPr lang="en-US"/>
              <a:t>first image.</a:t>
            </a:r>
          </a:p>
        </p:txBody>
      </p:sp>
      <p:sp>
        <p:nvSpPr>
          <p:cNvPr id="8" name="Picture Placeholder 2"/>
          <p:cNvSpPr>
            <a:spLocks noGrp="1"/>
          </p:cNvSpPr>
          <p:nvPr>
            <p:ph type="pic" sz="quarter" idx="14" hasCustomPrompt="1"/>
          </p:nvPr>
        </p:nvSpPr>
        <p:spPr>
          <a:xfrm>
            <a:off x="0" y="3435927"/>
            <a:ext cx="3028548" cy="3422073"/>
          </a:xfrm>
        </p:spPr>
        <p:txBody>
          <a:bodyPr anchor="ctr"/>
          <a:lstStyle>
            <a:lvl1pPr marL="0" indent="0" algn="ctr">
              <a:buNone/>
              <a:defRPr b="0" i="0">
                <a:latin typeface="Bogle Regular" charset="0"/>
              </a:defRPr>
            </a:lvl1pPr>
          </a:lstStyle>
          <a:p>
            <a:r>
              <a:rPr lang="en-US"/>
              <a:t>This is your </a:t>
            </a:r>
            <a:br>
              <a:rPr lang="en-US"/>
            </a:br>
            <a:r>
              <a:rPr lang="en-US"/>
              <a:t>second image</a:t>
            </a:r>
          </a:p>
        </p:txBody>
      </p:sp>
    </p:spTree>
    <p:extLst>
      <p:ext uri="{BB962C8B-B14F-4D97-AF65-F5344CB8AC3E}">
        <p14:creationId xmlns:p14="http://schemas.microsoft.com/office/powerpoint/2010/main" val="26776086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bile - Blue">
    <p:bg>
      <p:bgPr>
        <a:solidFill>
          <a:schemeClr val="bg2"/>
        </a:solidFill>
        <a:effectLst/>
      </p:bgPr>
    </p:bg>
    <p:spTree>
      <p:nvGrpSpPr>
        <p:cNvPr id="1" name=""/>
        <p:cNvGrpSpPr/>
        <p:nvPr/>
      </p:nvGrpSpPr>
      <p:grpSpPr>
        <a:xfrm>
          <a:off x="0" y="0"/>
          <a:ext cx="0" cy="0"/>
          <a:chOff x="0" y="0"/>
          <a:chExt cx="0" cy="0"/>
        </a:xfrm>
      </p:grpSpPr>
      <p:pic>
        <p:nvPicPr>
          <p:cNvPr id="6"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1"/>
            <a:ext cx="8231744" cy="6858001"/>
          </a:xfrm>
          <a:prstGeom prst="rect">
            <a:avLst/>
          </a:prstGeom>
        </p:spPr>
      </p:pic>
    </p:spTree>
    <p:extLst>
      <p:ext uri="{BB962C8B-B14F-4D97-AF65-F5344CB8AC3E}">
        <p14:creationId xmlns:p14="http://schemas.microsoft.com/office/powerpoint/2010/main" val="12218062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t - Blue">
    <p:bg>
      <p:bgPr>
        <a:solidFill>
          <a:schemeClr val="bg2"/>
        </a:solidFill>
        <a:effectLst/>
      </p:bgPr>
    </p:bg>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0"/>
            <a:ext cx="8231744" cy="6858000"/>
          </a:xfrm>
          <a:prstGeom prst="rect">
            <a:avLst/>
          </a:prstGeom>
        </p:spPr>
      </p:pic>
    </p:spTree>
    <p:extLst>
      <p:ext uri="{BB962C8B-B14F-4D97-AF65-F5344CB8AC3E}">
        <p14:creationId xmlns:p14="http://schemas.microsoft.com/office/powerpoint/2010/main" val="264881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ptop - Blue">
    <p:bg>
      <p:bgPr>
        <a:solidFill>
          <a:schemeClr val="bg2"/>
        </a:solidFill>
        <a:effectLst/>
      </p:bgPr>
    </p:bg>
    <p:spTree>
      <p:nvGrpSpPr>
        <p:cNvPr id="1" name=""/>
        <p:cNvGrpSpPr/>
        <p:nvPr/>
      </p:nvGrpSpPr>
      <p:grpSpPr>
        <a:xfrm>
          <a:off x="0" y="0"/>
          <a:ext cx="0" cy="0"/>
          <a:chOff x="0" y="0"/>
          <a:chExt cx="0" cy="0"/>
        </a:xfrm>
      </p:grpSpPr>
      <p:pic>
        <p:nvPicPr>
          <p:cNvPr id="2"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394310" y="304800"/>
            <a:ext cx="83553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9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bile - White">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0"/>
            <a:ext cx="8231744" cy="6858000"/>
          </a:xfrm>
          <a:prstGeom prst="rect">
            <a:avLst/>
          </a:prstGeom>
        </p:spPr>
      </p:pic>
    </p:spTree>
    <p:extLst>
      <p:ext uri="{BB962C8B-B14F-4D97-AF65-F5344CB8AC3E}">
        <p14:creationId xmlns:p14="http://schemas.microsoft.com/office/powerpoint/2010/main" val="231642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t - White">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0"/>
            <a:ext cx="8231744" cy="6858000"/>
          </a:xfrm>
          <a:prstGeom prst="rect">
            <a:avLst/>
          </a:prstGeom>
        </p:spPr>
      </p:pic>
    </p:spTree>
    <p:extLst>
      <p:ext uri="{BB962C8B-B14F-4D97-AF65-F5344CB8AC3E}">
        <p14:creationId xmlns:p14="http://schemas.microsoft.com/office/powerpoint/2010/main" val="1922387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84789" y="2438400"/>
            <a:ext cx="3144069" cy="3020289"/>
          </a:xfrm>
        </p:spPr>
        <p:txBody>
          <a:bodyPr anchor="ctr">
            <a:normAutofit/>
          </a:bodyPr>
          <a:lstStyle>
            <a:lvl1pPr marL="385865" indent="-385865" algn="l">
              <a:lnSpc>
                <a:spcPct val="120000"/>
              </a:lnSpc>
              <a:spcBef>
                <a:spcPts val="0"/>
              </a:spcBef>
              <a:spcAft>
                <a:spcPts val="675"/>
              </a:spcAft>
              <a:buFont typeface="+mj-lt"/>
              <a:buAutoNum type="arabicPeriod"/>
              <a:defRPr sz="2251" b="0" i="0" baseline="0">
                <a:solidFill>
                  <a:srgbClr val="FEFFFF"/>
                </a:solidFill>
                <a:latin typeface="Bogle Regular" charset="0"/>
              </a:defRPr>
            </a:lvl1pPr>
            <a:lvl2pPr marL="0" indent="0">
              <a:buNone/>
              <a:defRPr sz="1650">
                <a:solidFill>
                  <a:schemeClr val="bg1"/>
                </a:solidFill>
                <a:latin typeface="+mj-lt"/>
              </a:defRPr>
            </a:lvl2pPr>
          </a:lstStyle>
          <a:p>
            <a:r>
              <a:rPr lang="en-US"/>
              <a:t>Agenda item</a:t>
            </a:r>
          </a:p>
          <a:p>
            <a:r>
              <a:rPr lang="en-US"/>
              <a:t>Agenda item</a:t>
            </a:r>
          </a:p>
          <a:p>
            <a:r>
              <a:rPr lang="en-US"/>
              <a:t>Agenda item</a:t>
            </a:r>
          </a:p>
        </p:txBody>
      </p:sp>
      <p:sp>
        <p:nvSpPr>
          <p:cNvPr id="2" name="TextBox 1"/>
          <p:cNvSpPr txBox="1"/>
          <p:nvPr userDrawn="1"/>
        </p:nvSpPr>
        <p:spPr>
          <a:xfrm>
            <a:off x="684788" y="1066800"/>
            <a:ext cx="2915409" cy="784958"/>
          </a:xfrm>
          <a:prstGeom prst="rect">
            <a:avLst/>
          </a:prstGeom>
          <a:noFill/>
        </p:spPr>
        <p:txBody>
          <a:bodyPr wrap="square" rtlCol="0">
            <a:spAutoFit/>
          </a:bodyPr>
          <a:lstStyle/>
          <a:p>
            <a:r>
              <a:rPr lang="en-US" sz="4501" b="1" i="0">
                <a:solidFill>
                  <a:schemeClr val="tx1"/>
                </a:solidFill>
                <a:latin typeface="Bogle Black" panose="020B0503020203060203" pitchFamily="34" charset="77"/>
              </a:rPr>
              <a:t>Agenda</a:t>
            </a:r>
          </a:p>
        </p:txBody>
      </p:sp>
      <p:sp>
        <p:nvSpPr>
          <p:cNvPr id="7" name="Picture Placeholder 6">
            <a:extLst>
              <a:ext uri="{FF2B5EF4-FFF2-40B4-BE49-F238E27FC236}">
                <a16:creationId xmlns:a16="http://schemas.microsoft.com/office/drawing/2014/main" id="{FEE150DC-D28B-9740-AA8B-FF7D5763ED73}"/>
              </a:ext>
            </a:extLst>
          </p:cNvPr>
          <p:cNvSpPr>
            <a:spLocks noGrp="1"/>
          </p:cNvSpPr>
          <p:nvPr>
            <p:ph type="pic" sz="quarter" idx="12" hasCustomPrompt="1"/>
          </p:nvPr>
        </p:nvSpPr>
        <p:spPr>
          <a:xfrm>
            <a:off x="5029319" y="0"/>
            <a:ext cx="4114681"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180375813"/>
      </p:ext>
    </p:extLst>
  </p:cSld>
  <p:clrMapOvr>
    <a:masterClrMapping/>
  </p:clrMapOvr>
  <p:extLst>
    <p:ext uri="{DCECCB84-F9BA-43D5-87BE-67443E8EF086}">
      <p15:sldGuideLst xmlns:p15="http://schemas.microsoft.com/office/powerpoint/2012/main">
        <p15:guide id="1" pos="5581" userDrawn="1">
          <p15:clr>
            <a:srgbClr val="FBAE40"/>
          </p15:clr>
        </p15:guide>
        <p15:guide id="2" orient="horz" pos="403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ptop - White">
    <p:spTree>
      <p:nvGrpSpPr>
        <p:cNvPr id="1" name=""/>
        <p:cNvGrpSpPr/>
        <p:nvPr/>
      </p:nvGrpSpPr>
      <p:grpSpPr>
        <a:xfrm>
          <a:off x="0" y="0"/>
          <a:ext cx="0" cy="0"/>
          <a:chOff x="0" y="0"/>
          <a:chExt cx="0" cy="0"/>
        </a:xfrm>
      </p:grpSpPr>
      <p:pic>
        <p:nvPicPr>
          <p:cNvPr id="2"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394310" y="304800"/>
            <a:ext cx="83553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4736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bile with Caption - Blue">
    <p:bg>
      <p:bgPr>
        <a:solidFill>
          <a:schemeClr val="bg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800600" y="228600"/>
            <a:ext cx="4114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7" name="Text Placeholder 8"/>
          <p:cNvSpPr>
            <a:spLocks noGrp="1"/>
          </p:cNvSpPr>
          <p:nvPr>
            <p:ph type="body" sz="quarter" idx="12" hasCustomPrompt="1"/>
          </p:nvPr>
        </p:nvSpPr>
        <p:spPr>
          <a:xfrm>
            <a:off x="4800600" y="1981200"/>
            <a:ext cx="4114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4"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22917" r="22917"/>
          <a:stretch/>
        </p:blipFill>
        <p:spPr>
          <a:xfrm>
            <a:off x="55974" y="20783"/>
            <a:ext cx="4458862" cy="6858001"/>
          </a:xfrm>
          <a:prstGeom prst="rect">
            <a:avLst/>
          </a:prstGeom>
        </p:spPr>
      </p:pic>
    </p:spTree>
    <p:extLst>
      <p:ext uri="{BB962C8B-B14F-4D97-AF65-F5344CB8AC3E}">
        <p14:creationId xmlns:p14="http://schemas.microsoft.com/office/powerpoint/2010/main" val="18992948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t with Caption - Blue">
    <p:bg>
      <p:bgPr>
        <a:solidFill>
          <a:schemeClr val="bg2"/>
        </a:solidFill>
        <a:effectLst/>
      </p:bgPr>
    </p:bg>
    <p:spTree>
      <p:nvGrpSpPr>
        <p:cNvPr id="1" name=""/>
        <p:cNvGrpSpPr/>
        <p:nvPr/>
      </p:nvGrpSpPr>
      <p:grpSpPr>
        <a:xfrm>
          <a:off x="0" y="0"/>
          <a:ext cx="0" cy="0"/>
          <a:chOff x="0" y="0"/>
          <a:chExt cx="0" cy="0"/>
        </a:xfrm>
      </p:grpSpPr>
      <p:pic>
        <p:nvPicPr>
          <p:cNvPr id="4"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14583" r="14583"/>
          <a:stretch/>
        </p:blipFill>
        <p:spPr>
          <a:xfrm>
            <a:off x="227468" y="0"/>
            <a:ext cx="5830818" cy="6858000"/>
          </a:xfrm>
          <a:prstGeom prst="rect">
            <a:avLst/>
          </a:prstGeom>
        </p:spPr>
      </p:pic>
      <p:sp>
        <p:nvSpPr>
          <p:cNvPr id="5"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500"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spTree>
    <p:extLst>
      <p:ext uri="{BB962C8B-B14F-4D97-AF65-F5344CB8AC3E}">
        <p14:creationId xmlns:p14="http://schemas.microsoft.com/office/powerpoint/2010/main" val="18549583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bile with Caption - White">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800600" y="228600"/>
            <a:ext cx="4114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7" name="Text Placeholder 8"/>
          <p:cNvSpPr>
            <a:spLocks noGrp="1"/>
          </p:cNvSpPr>
          <p:nvPr>
            <p:ph type="body" sz="quarter" idx="12" hasCustomPrompt="1"/>
          </p:nvPr>
        </p:nvSpPr>
        <p:spPr>
          <a:xfrm>
            <a:off x="4800600" y="1981200"/>
            <a:ext cx="4114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5"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22917" r="22917"/>
          <a:stretch/>
        </p:blipFill>
        <p:spPr>
          <a:xfrm>
            <a:off x="0" y="0"/>
            <a:ext cx="4458862" cy="6858000"/>
          </a:xfrm>
          <a:prstGeom prst="rect">
            <a:avLst/>
          </a:prstGeom>
        </p:spPr>
      </p:pic>
    </p:spTree>
    <p:extLst>
      <p:ext uri="{BB962C8B-B14F-4D97-AF65-F5344CB8AC3E}">
        <p14:creationId xmlns:p14="http://schemas.microsoft.com/office/powerpoint/2010/main" val="4715219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t with Caption - White">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500"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6"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13209" r="9877"/>
          <a:stretch/>
        </p:blipFill>
        <p:spPr>
          <a:xfrm>
            <a:off x="627622" y="228600"/>
            <a:ext cx="5029319" cy="6629400"/>
          </a:xfrm>
          <a:prstGeom prst="rect">
            <a:avLst/>
          </a:prstGeom>
        </p:spPr>
      </p:pic>
    </p:spTree>
    <p:extLst>
      <p:ext uri="{BB962C8B-B14F-4D97-AF65-F5344CB8AC3E}">
        <p14:creationId xmlns:p14="http://schemas.microsoft.com/office/powerpoint/2010/main" val="9461162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ptop with Caption">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500"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7"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170304" y="914400"/>
            <a:ext cx="6127278"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4820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9515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DK Blu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0022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896BA-2F9E-8C4A-BA44-82A8D2759B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3369296" y="1159501"/>
            <a:ext cx="2405407" cy="2015836"/>
          </a:xfrm>
          <a:prstGeom prst="rect">
            <a:avLst/>
          </a:prstGeom>
        </p:spPr>
      </p:pic>
      <p:sp>
        <p:nvSpPr>
          <p:cNvPr id="5" name="Text Placeholder 4">
            <a:extLst>
              <a:ext uri="{FF2B5EF4-FFF2-40B4-BE49-F238E27FC236}">
                <a16:creationId xmlns:a16="http://schemas.microsoft.com/office/drawing/2014/main" id="{71566589-0414-B949-A164-6EDBF57552D7}"/>
              </a:ext>
            </a:extLst>
          </p:cNvPr>
          <p:cNvSpPr>
            <a:spLocks noGrp="1"/>
          </p:cNvSpPr>
          <p:nvPr>
            <p:ph type="body" sz="quarter" idx="10" hasCustomPrompt="1"/>
          </p:nvPr>
        </p:nvSpPr>
        <p:spPr>
          <a:xfrm>
            <a:off x="1" y="4419600"/>
            <a:ext cx="9143999" cy="1219200"/>
          </a:xfrm>
        </p:spPr>
        <p:txBody>
          <a:bodyPr anchor="ctr">
            <a:normAutofit/>
          </a:bodyPr>
          <a:lstStyle>
            <a:lvl1pPr marL="0" indent="0" algn="ctr">
              <a:buNone/>
              <a:defRPr sz="4501" b="1" i="0" baseline="0">
                <a:solidFill>
                  <a:srgbClr val="FEFFFF"/>
                </a:solidFill>
                <a:latin typeface="Bogle Black" panose="020B0503020203060203" pitchFamily="34" charset="77"/>
              </a:defRPr>
            </a:lvl1pPr>
            <a:lvl2pPr marL="0" indent="0" algn="ctr">
              <a:buNone/>
              <a:defRPr sz="3001" b="1" i="0">
                <a:solidFill>
                  <a:srgbClr val="FEFFFF"/>
                </a:solidFill>
                <a:latin typeface="Bogle" panose="020B0503020203060203" pitchFamily="34" charset="77"/>
              </a:defRPr>
            </a:lvl2pPr>
          </a:lstStyle>
          <a:p>
            <a:pPr lvl="0"/>
            <a:r>
              <a:rPr lang="en-US"/>
              <a:t>Questions</a:t>
            </a:r>
          </a:p>
        </p:txBody>
      </p:sp>
    </p:spTree>
    <p:extLst>
      <p:ext uri="{BB962C8B-B14F-4D97-AF65-F5344CB8AC3E}">
        <p14:creationId xmlns:p14="http://schemas.microsoft.com/office/powerpoint/2010/main" val="4538759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FD68E-5622-7049-A574-5BC11A28BE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3369296" y="1159501"/>
            <a:ext cx="2405407" cy="2015836"/>
          </a:xfrm>
          <a:prstGeom prst="rect">
            <a:avLst/>
          </a:prstGeom>
        </p:spPr>
      </p:pic>
      <p:sp>
        <p:nvSpPr>
          <p:cNvPr id="5" name="Text Placeholder 4">
            <a:extLst>
              <a:ext uri="{FF2B5EF4-FFF2-40B4-BE49-F238E27FC236}">
                <a16:creationId xmlns:a16="http://schemas.microsoft.com/office/drawing/2014/main" id="{D8BCCF40-1DF5-0C49-BB0E-8435E7CD8273}"/>
              </a:ext>
            </a:extLst>
          </p:cNvPr>
          <p:cNvSpPr>
            <a:spLocks noGrp="1"/>
          </p:cNvSpPr>
          <p:nvPr>
            <p:ph type="body" sz="quarter" idx="10" hasCustomPrompt="1"/>
          </p:nvPr>
        </p:nvSpPr>
        <p:spPr>
          <a:xfrm>
            <a:off x="0" y="4419600"/>
            <a:ext cx="9144000" cy="1219200"/>
          </a:xfrm>
        </p:spPr>
        <p:txBody>
          <a:bodyPr anchor="ctr">
            <a:normAutofit/>
          </a:bodyPr>
          <a:lstStyle>
            <a:lvl1pPr marL="0" indent="0" algn="ctr">
              <a:buNone/>
              <a:defRPr sz="4501" b="1" i="0" baseline="0">
                <a:solidFill>
                  <a:srgbClr val="FEFFFF"/>
                </a:solidFill>
                <a:latin typeface="Bogle Black" panose="020B0503020203060203" pitchFamily="34" charset="77"/>
              </a:defRPr>
            </a:lvl1pPr>
            <a:lvl2pPr marL="0" indent="0" algn="ctr">
              <a:buNone/>
              <a:defRPr sz="3001" b="1" i="0">
                <a:solidFill>
                  <a:srgbClr val="FEFFFF"/>
                </a:solidFill>
                <a:latin typeface="Bogle" panose="020B0503020203060203" pitchFamily="34" charset="77"/>
              </a:defRPr>
            </a:lvl2pPr>
          </a:lstStyle>
          <a:p>
            <a:pPr lvl="0"/>
            <a:r>
              <a:rPr lang="en-US"/>
              <a:t>Appendix</a:t>
            </a:r>
          </a:p>
        </p:txBody>
      </p:sp>
    </p:spTree>
    <p:extLst>
      <p:ext uri="{BB962C8B-B14F-4D97-AF65-F5344CB8AC3E}">
        <p14:creationId xmlns:p14="http://schemas.microsoft.com/office/powerpoint/2010/main" val="139514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ing">
    <p:bg>
      <p:bgPr>
        <a:solidFill>
          <a:schemeClr val="tx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707666" y="1828800"/>
            <a:ext cx="4743672" cy="2992582"/>
          </a:xfrm>
        </p:spPr>
        <p:txBody>
          <a:bodyPr anchor="ctr">
            <a:normAutofit/>
          </a:bodyPr>
          <a:lstStyle>
            <a:lvl1pPr marL="0" indent="0" algn="l">
              <a:buNone/>
              <a:defRPr sz="4501" b="1" i="0" baseline="0">
                <a:solidFill>
                  <a:schemeClr val="accent6"/>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your section heading.</a:t>
            </a:r>
          </a:p>
        </p:txBody>
      </p:sp>
      <p:pic>
        <p:nvPicPr>
          <p:cNvPr id="5" name="Picture 4">
            <a:extLst>
              <a:ext uri="{FF2B5EF4-FFF2-40B4-BE49-F238E27FC236}">
                <a16:creationId xmlns:a16="http://schemas.microsoft.com/office/drawing/2014/main" id="{F8CF52B3-2CB3-7D48-BDCA-3F96947ADC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10326828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sign Guideline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3247611"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04A518C3-959E-C941-AF56-F62A5A6EBD1D}"/>
              </a:ext>
            </a:extLst>
          </p:cNvPr>
          <p:cNvSpPr txBox="1"/>
          <p:nvPr userDrawn="1"/>
        </p:nvSpPr>
        <p:spPr>
          <a:xfrm>
            <a:off x="684788" y="3013374"/>
            <a:ext cx="2287012" cy="831253"/>
          </a:xfrm>
          <a:prstGeom prst="rect">
            <a:avLst/>
          </a:prstGeom>
          <a:noFill/>
        </p:spPr>
        <p:txBody>
          <a:bodyPr wrap="square" rtlCol="0" anchor="ctr">
            <a:spAutoFit/>
          </a:bodyPr>
          <a:lstStyle/>
          <a:p>
            <a:r>
              <a:rPr lang="en-US" sz="2401" b="1">
                <a:latin typeface="Bogle" panose="020B0503020203060203" pitchFamily="34" charset="77"/>
              </a:rPr>
              <a:t>Design Guidelines</a:t>
            </a:r>
          </a:p>
        </p:txBody>
      </p:sp>
      <p:sp>
        <p:nvSpPr>
          <p:cNvPr id="4" name="TextBox 3">
            <a:extLst>
              <a:ext uri="{FF2B5EF4-FFF2-40B4-BE49-F238E27FC236}">
                <a16:creationId xmlns:a16="http://schemas.microsoft.com/office/drawing/2014/main" id="{00D9EB54-7C2B-F549-80B3-973E3865544A}"/>
              </a:ext>
            </a:extLst>
          </p:cNvPr>
          <p:cNvSpPr txBox="1"/>
          <p:nvPr userDrawn="1"/>
        </p:nvSpPr>
        <p:spPr>
          <a:xfrm>
            <a:off x="3886021" y="1336120"/>
            <a:ext cx="4869803" cy="3475823"/>
          </a:xfrm>
          <a:prstGeom prst="rect">
            <a:avLst/>
          </a:prstGeom>
          <a:noFill/>
        </p:spPr>
        <p:txBody>
          <a:bodyPr wrap="square" rtlCol="0">
            <a:spAutoFit/>
          </a:bodyPr>
          <a:lstStyle/>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Stick to one idea per slide when possible. Less is more. </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Keep your copy brief. Too much text on the slide distracts and confuses your audience. If you need to use a lot of text, break it up over several slides.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Keep bullets short, contextual, and parallel.</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Don’t alter the color of the text in the template (including headings).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Use dark blue for all body copy on a light blue background and white for all body copy on a dark blue background.</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Don’t use more than 2 text colors on any page (excluding dark blue and white).</a:t>
            </a:r>
          </a:p>
        </p:txBody>
      </p:sp>
    </p:spTree>
    <p:extLst>
      <p:ext uri="{BB962C8B-B14F-4D97-AF65-F5344CB8AC3E}">
        <p14:creationId xmlns:p14="http://schemas.microsoft.com/office/powerpoint/2010/main" val="26324849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py Guideline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3247611"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04A518C3-959E-C941-AF56-F62A5A6EBD1D}"/>
              </a:ext>
            </a:extLst>
          </p:cNvPr>
          <p:cNvSpPr txBox="1"/>
          <p:nvPr userDrawn="1"/>
        </p:nvSpPr>
        <p:spPr>
          <a:xfrm>
            <a:off x="684788" y="2828644"/>
            <a:ext cx="2287012" cy="1200713"/>
          </a:xfrm>
          <a:prstGeom prst="rect">
            <a:avLst/>
          </a:prstGeom>
          <a:noFill/>
        </p:spPr>
        <p:txBody>
          <a:bodyPr wrap="square" rtlCol="0" anchor="ctr">
            <a:spAutoFit/>
          </a:bodyPr>
          <a:lstStyle/>
          <a:p>
            <a:r>
              <a:rPr lang="en-US" sz="2401" b="1">
                <a:latin typeface="Bogle" panose="020B0503020203060203" pitchFamily="34" charset="77"/>
              </a:rPr>
              <a:t>Walmart </a:t>
            </a:r>
            <a:br>
              <a:rPr lang="en-US" sz="2401" b="1">
                <a:latin typeface="Bogle" panose="020B0503020203060203" pitchFamily="34" charset="77"/>
              </a:rPr>
            </a:br>
            <a:r>
              <a:rPr lang="en-US" sz="2401" b="1">
                <a:latin typeface="Bogle" panose="020B0503020203060203" pitchFamily="34" charset="77"/>
              </a:rPr>
              <a:t>Voice Guidelines</a:t>
            </a:r>
          </a:p>
        </p:txBody>
      </p:sp>
      <p:sp>
        <p:nvSpPr>
          <p:cNvPr id="4" name="TextBox 3">
            <a:extLst>
              <a:ext uri="{FF2B5EF4-FFF2-40B4-BE49-F238E27FC236}">
                <a16:creationId xmlns:a16="http://schemas.microsoft.com/office/drawing/2014/main" id="{00D9EB54-7C2B-F549-80B3-973E3865544A}"/>
              </a:ext>
            </a:extLst>
          </p:cNvPr>
          <p:cNvSpPr txBox="1"/>
          <p:nvPr userDrawn="1"/>
        </p:nvSpPr>
        <p:spPr>
          <a:xfrm>
            <a:off x="3886021" y="1336121"/>
            <a:ext cx="4869803" cy="3354765"/>
          </a:xfrm>
          <a:prstGeom prst="rect">
            <a:avLst/>
          </a:prstGeom>
          <a:noFill/>
        </p:spPr>
        <p:txBody>
          <a:bodyPr wrap="square" rtlCol="0">
            <a:spAutoFit/>
          </a:bodyPr>
          <a:lstStyle/>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Write like you speak.</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Use concise language. The template works best with short sentences.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Think about what you want people to know, feel, do, and share.</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Use stories to make your point.</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Avoid changing font sizes. Delete words instead.</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Check out our http://associatebrand.walmart.com to learn more about our brand voice and downloadable assets.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Email associatebrand@Walmart.com with questions.</a:t>
            </a:r>
          </a:p>
        </p:txBody>
      </p:sp>
    </p:spTree>
    <p:extLst>
      <p:ext uri="{BB962C8B-B14F-4D97-AF65-F5344CB8AC3E}">
        <p14:creationId xmlns:p14="http://schemas.microsoft.com/office/powerpoint/2010/main" val="27383563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Spark Title Slide - Blue">
    <p:bg>
      <p:bgPr>
        <a:solidFill>
          <a:srgbClr val="007DC6"/>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229653" y="4267200"/>
            <a:ext cx="684694" cy="102454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 Placeholder 4"/>
          <p:cNvSpPr>
            <a:spLocks noGrp="1"/>
          </p:cNvSpPr>
          <p:nvPr>
            <p:ph type="body" sz="quarter" idx="10" hasCustomPrompt="1"/>
          </p:nvPr>
        </p:nvSpPr>
        <p:spPr>
          <a:xfrm>
            <a:off x="685800" y="1357952"/>
            <a:ext cx="7772400" cy="2743200"/>
          </a:xfrm>
        </p:spPr>
        <p:txBody>
          <a:bodyPr anchor="ctr">
            <a:normAutofit/>
          </a:bodyPr>
          <a:lstStyle>
            <a:lvl1pPr marL="0" indent="0" algn="ctr">
              <a:buNone/>
              <a:defRPr sz="6002" b="1" i="0" baseline="0">
                <a:solidFill>
                  <a:schemeClr val="bg1"/>
                </a:solidFill>
                <a:latin typeface="Bogle" pitchFamily="34" charset="0"/>
              </a:defRPr>
            </a:lvl1pPr>
            <a:lvl2pPr marL="0" indent="0" algn="ctr">
              <a:buNone/>
              <a:defRPr sz="3001" b="0" i="0">
                <a:solidFill>
                  <a:schemeClr val="bg1"/>
                </a:solidFill>
                <a:latin typeface="Bogle" pitchFamily="34" charset="0"/>
              </a:defRPr>
            </a:lvl2pPr>
          </a:lstStyle>
          <a:p>
            <a:pPr lvl="0"/>
            <a:r>
              <a:rPr lang="en-US"/>
              <a:t>This is your title.</a:t>
            </a:r>
          </a:p>
          <a:p>
            <a:pPr lvl="1"/>
            <a:r>
              <a:rPr lang="en-US"/>
              <a:t>This is your subtitle.</a:t>
            </a:r>
          </a:p>
        </p:txBody>
      </p:sp>
    </p:spTree>
    <p:extLst>
      <p:ext uri="{BB962C8B-B14F-4D97-AF65-F5344CB8AC3E}">
        <p14:creationId xmlns:p14="http://schemas.microsoft.com/office/powerpoint/2010/main" val="5829449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Single Thought with Supporting Statement">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1142107" y="685800"/>
            <a:ext cx="6859786" cy="2590800"/>
          </a:xfrm>
        </p:spPr>
        <p:txBody>
          <a:bodyPr anchor="b">
            <a:normAutofit/>
          </a:bodyPr>
          <a:lstStyle>
            <a:lvl1pPr marL="0" indent="0" algn="ctr">
              <a:lnSpc>
                <a:spcPct val="120000"/>
              </a:lnSpc>
              <a:spcBef>
                <a:spcPts val="0"/>
              </a:spcBef>
              <a:buNone/>
              <a:defRPr sz="3000" baseline="0">
                <a:solidFill>
                  <a:schemeClr val="accent1"/>
                </a:solidFill>
                <a:latin typeface="+mj-lt"/>
              </a:defRPr>
            </a:lvl1pPr>
            <a:lvl2pPr marL="0" indent="0">
              <a:buNone/>
              <a:defRPr sz="1650">
                <a:solidFill>
                  <a:schemeClr val="bg1"/>
                </a:solidFill>
                <a:latin typeface="+mj-lt"/>
              </a:defRPr>
            </a:lvl2pPr>
          </a:lstStyle>
          <a:p>
            <a:r>
              <a:rPr lang="en-US"/>
              <a:t>This is a single thought.</a:t>
            </a:r>
          </a:p>
        </p:txBody>
      </p:sp>
      <p:sp>
        <p:nvSpPr>
          <p:cNvPr id="3" name="Text Placeholder 4"/>
          <p:cNvSpPr>
            <a:spLocks noGrp="1"/>
          </p:cNvSpPr>
          <p:nvPr>
            <p:ph type="body" sz="quarter" idx="11" hasCustomPrompt="1"/>
          </p:nvPr>
        </p:nvSpPr>
        <p:spPr>
          <a:xfrm>
            <a:off x="1142107" y="3581400"/>
            <a:ext cx="6859786" cy="2590800"/>
          </a:xfrm>
        </p:spPr>
        <p:txBody>
          <a:bodyPr anchor="t">
            <a:normAutofit/>
          </a:bodyPr>
          <a:lstStyle>
            <a:lvl1pPr marL="0" indent="0" algn="ctr">
              <a:lnSpc>
                <a:spcPct val="120000"/>
              </a:lnSpc>
              <a:spcBef>
                <a:spcPts val="0"/>
              </a:spcBef>
              <a:buNone/>
              <a:defRPr sz="2250" baseline="0">
                <a:solidFill>
                  <a:schemeClr val="tx1"/>
                </a:solidFill>
                <a:latin typeface="+mn-lt"/>
                <a:cs typeface="David" panose="020E0502060401010101" pitchFamily="34" charset="-79"/>
              </a:defRPr>
            </a:lvl1pPr>
            <a:lvl2pPr marL="0" indent="0">
              <a:buNone/>
              <a:defRPr sz="1650">
                <a:solidFill>
                  <a:schemeClr val="bg1"/>
                </a:solidFill>
                <a:latin typeface="+mj-lt"/>
              </a:defRPr>
            </a:lvl2pPr>
          </a:lstStyle>
          <a:p>
            <a:r>
              <a:rPr lang="en-US"/>
              <a:t>This is a supporting statement for that thought.</a:t>
            </a:r>
          </a:p>
        </p:txBody>
      </p:sp>
      <p:cxnSp>
        <p:nvCxnSpPr>
          <p:cNvPr id="4" name="Straight Connector 3"/>
          <p:cNvCxnSpPr/>
          <p:nvPr userDrawn="1"/>
        </p:nvCxnSpPr>
        <p:spPr>
          <a:xfrm flipH="1">
            <a:off x="1142107" y="34290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7976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6723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7A08-860D-7144-98D9-66055FA5CD3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40CFF81-AFE6-264F-9D1B-2F16D34BA012}"/>
              </a:ext>
            </a:extLst>
          </p:cNvPr>
          <p:cNvSpPr>
            <a:spLocks noGrp="1"/>
          </p:cNvSpPr>
          <p:nvPr>
            <p:ph type="subTitle" idx="1"/>
          </p:nvPr>
        </p:nvSpPr>
        <p:spPr>
          <a:xfrm>
            <a:off x="1143000" y="3602038"/>
            <a:ext cx="6858000" cy="1655762"/>
          </a:xfrm>
        </p:spPr>
        <p:txBody>
          <a:bodyPr/>
          <a:lstStyle>
            <a:lvl1pPr marL="0" indent="0" algn="ctr">
              <a:buNone/>
              <a:defRPr sz="1800"/>
            </a:lvl1pPr>
            <a:lvl2pPr marL="342889" indent="0" algn="ctr">
              <a:buNone/>
              <a:defRPr sz="1500"/>
            </a:lvl2pPr>
            <a:lvl3pPr marL="685777" indent="0" algn="ctr">
              <a:buNone/>
              <a:defRPr sz="1350"/>
            </a:lvl3pPr>
            <a:lvl4pPr marL="1028666" indent="0" algn="ctr">
              <a:buNone/>
              <a:defRPr sz="1200"/>
            </a:lvl4pPr>
            <a:lvl5pPr marL="1371554" indent="0" algn="ctr">
              <a:buNone/>
              <a:defRPr sz="1200"/>
            </a:lvl5pPr>
            <a:lvl6pPr marL="1714443" indent="0" algn="ctr">
              <a:buNone/>
              <a:defRPr sz="1200"/>
            </a:lvl6pPr>
            <a:lvl7pPr marL="2057331" indent="0" algn="ctr">
              <a:buNone/>
              <a:defRPr sz="1200"/>
            </a:lvl7pPr>
            <a:lvl8pPr marL="2400220" indent="0" algn="ctr">
              <a:buNone/>
              <a:defRPr sz="1200"/>
            </a:lvl8pPr>
            <a:lvl9pPr marL="2743109"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0432000-C836-B64C-B686-1EB6AB9E0A1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3342754-6A39-F94C-B1C2-57AC980C4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5289A-165E-B24A-B519-E453357F7E53}"/>
              </a:ext>
            </a:extLst>
          </p:cNvPr>
          <p:cNvSpPr>
            <a:spLocks noGrp="1"/>
          </p:cNvSpPr>
          <p:nvPr>
            <p:ph type="sldNum" sz="quarter" idx="12"/>
          </p:nvPr>
        </p:nvSpPr>
        <p:spPr/>
        <p:txBody>
          <a:bodyPr/>
          <a:lstStyle/>
          <a:p>
            <a:fld id="{A12DF4CC-FFCF-1A40-B914-4A546B04E592}" type="slidenum">
              <a:rPr lang="en-US" smtClean="0"/>
              <a:t>‹#›</a:t>
            </a:fld>
            <a:endParaRPr lang="en-US"/>
          </a:p>
        </p:txBody>
      </p:sp>
    </p:spTree>
    <p:extLst>
      <p:ext uri="{BB962C8B-B14F-4D97-AF65-F5344CB8AC3E}">
        <p14:creationId xmlns:p14="http://schemas.microsoft.com/office/powerpoint/2010/main" val="17435473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96FE-A467-CB45-9F86-08A35F37F2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83298D-6B3C-F749-A100-3C711ED0FB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AB938B-630F-BC48-BB85-48F41357B0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0CE6C36-7084-A24B-A40C-FC8B2A214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8079E-AE22-454C-AB4A-982427867CA3}"/>
              </a:ext>
            </a:extLst>
          </p:cNvPr>
          <p:cNvSpPr>
            <a:spLocks noGrp="1"/>
          </p:cNvSpPr>
          <p:nvPr>
            <p:ph type="sldNum" sz="quarter" idx="12"/>
          </p:nvPr>
        </p:nvSpPr>
        <p:spPr/>
        <p:txBody>
          <a:bodyPr/>
          <a:lstStyle/>
          <a:p>
            <a:fld id="{A12DF4CC-FFCF-1A40-B914-4A546B04E592}" type="slidenum">
              <a:rPr lang="en-US" smtClean="0"/>
              <a:t>‹#›</a:t>
            </a:fld>
            <a:endParaRPr lang="en-US"/>
          </a:p>
        </p:txBody>
      </p:sp>
    </p:spTree>
    <p:extLst>
      <p:ext uri="{BB962C8B-B14F-4D97-AF65-F5344CB8AC3E}">
        <p14:creationId xmlns:p14="http://schemas.microsoft.com/office/powerpoint/2010/main" val="17078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in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86606" y="1219200"/>
            <a:ext cx="7772400" cy="1011382"/>
          </a:xfrm>
        </p:spPr>
        <p:txBody>
          <a:bodyPr anchor="ctr">
            <a:normAutofit/>
          </a:bodyPr>
          <a:lstStyle>
            <a:lvl1pPr marL="0" indent="0" algn="ctr">
              <a:buNone/>
              <a:defRPr sz="45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your section heading.</a:t>
            </a:r>
          </a:p>
        </p:txBody>
      </p:sp>
      <p:pic>
        <p:nvPicPr>
          <p:cNvPr id="5" name="Picture Placeholder 9">
            <a:extLst>
              <a:ext uri="{FF2B5EF4-FFF2-40B4-BE49-F238E27FC236}">
                <a16:creationId xmlns:a16="http://schemas.microsoft.com/office/drawing/2014/main" id="{F7614934-223C-9940-BF87-5FBE58C70E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0600" b="32100"/>
          <a:stretch/>
        </p:blipFill>
        <p:spPr>
          <a:xfrm>
            <a:off x="1243226" y="2819400"/>
            <a:ext cx="6659160" cy="3429000"/>
          </a:xfrm>
          <a:prstGeom prst="rect">
            <a:avLst/>
          </a:prstGeom>
        </p:spPr>
      </p:pic>
    </p:spTree>
    <p:extLst>
      <p:ext uri="{BB962C8B-B14F-4D97-AF65-F5344CB8AC3E}">
        <p14:creationId xmlns:p14="http://schemas.microsoft.com/office/powerpoint/2010/main" val="302702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ing">
    <p:bg>
      <p:bgPr>
        <a:solidFill>
          <a:schemeClr val="bg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84787" y="1981200"/>
            <a:ext cx="4744686" cy="2743200"/>
          </a:xfrm>
        </p:spPr>
        <p:txBody>
          <a:bodyPr anchor="ctr">
            <a:noAutofit/>
          </a:bodyPr>
          <a:lstStyle>
            <a:lvl1pPr marL="0" indent="0" algn="l">
              <a:buNone/>
              <a:defRPr sz="45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your section heading.</a:t>
            </a:r>
          </a:p>
        </p:txBody>
      </p:sp>
      <p:sp>
        <p:nvSpPr>
          <p:cNvPr id="5" name="Picture Placeholder 4">
            <a:extLst>
              <a:ext uri="{FF2B5EF4-FFF2-40B4-BE49-F238E27FC236}">
                <a16:creationId xmlns:a16="http://schemas.microsoft.com/office/drawing/2014/main" id="{A1F8028B-E4EC-0D4B-9C90-D3F07646BD13}"/>
              </a:ext>
            </a:extLst>
          </p:cNvPr>
          <p:cNvSpPr>
            <a:spLocks noGrp="1"/>
          </p:cNvSpPr>
          <p:nvPr>
            <p:ph type="pic" sz="quarter" idx="11" hasCustomPrompt="1"/>
          </p:nvPr>
        </p:nvSpPr>
        <p:spPr>
          <a:xfrm>
            <a:off x="5429473" y="0"/>
            <a:ext cx="3714527"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3711351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Thought">
    <p:bg>
      <p:bgPr>
        <a:solidFill>
          <a:schemeClr val="bg2"/>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1" y="2250830"/>
            <a:ext cx="9143999" cy="3006969"/>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4951" b="1" i="0">
                <a:solidFill>
                  <a:schemeClr val="tx1"/>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tx1"/>
                </a:solidFill>
                <a:latin typeface="Century Gothic" panose="020B0502020202020204" pitchFamily="34" charset="0"/>
              </a:defRPr>
            </a:lvl2pPr>
          </a:lstStyle>
          <a:p>
            <a:pPr lvl="0"/>
            <a:r>
              <a:rPr lang="en-US"/>
              <a:t>This is a single thought.</a:t>
            </a:r>
          </a:p>
        </p:txBody>
      </p:sp>
      <p:pic>
        <p:nvPicPr>
          <p:cNvPr id="4" name="Picture 3">
            <a:extLst>
              <a:ext uri="{FF2B5EF4-FFF2-40B4-BE49-F238E27FC236}">
                <a16:creationId xmlns:a16="http://schemas.microsoft.com/office/drawing/2014/main" id="{F782EC41-6393-794C-9875-8A0094DB02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3369296" y="1159501"/>
            <a:ext cx="2405407" cy="2015836"/>
          </a:xfrm>
          <a:prstGeom prst="rect">
            <a:avLst/>
          </a:prstGeom>
        </p:spPr>
      </p:pic>
    </p:spTree>
    <p:extLst>
      <p:ext uri="{BB962C8B-B14F-4D97-AF65-F5344CB8AC3E}">
        <p14:creationId xmlns:p14="http://schemas.microsoft.com/office/powerpoint/2010/main" val="235568345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789" y="274638"/>
            <a:ext cx="800201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789" y="1600204"/>
            <a:ext cx="800201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900" b="0" i="0">
                <a:solidFill>
                  <a:schemeClr val="tx1">
                    <a:tint val="75000"/>
                  </a:schemeClr>
                </a:solidFill>
                <a:latin typeface="Bogle Regular" charset="0"/>
              </a:defRPr>
            </a:lvl1pPr>
          </a:lstStyle>
          <a:p>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900" b="0" i="0">
                <a:solidFill>
                  <a:schemeClr val="tx1">
                    <a:tint val="75000"/>
                  </a:schemeClr>
                </a:solidFill>
                <a:latin typeface="Bogle Regular" charset="0"/>
              </a:defRPr>
            </a:lvl1pPr>
          </a:lstStyle>
          <a:p>
            <a:endParaRPr lang="en-US"/>
          </a:p>
        </p:txBody>
      </p:sp>
      <p:sp>
        <p:nvSpPr>
          <p:cNvPr id="6" name="Slide Number Placeholder 5"/>
          <p:cNvSpPr>
            <a:spLocks noGrp="1"/>
          </p:cNvSpPr>
          <p:nvPr>
            <p:ph type="sldNum" sz="quarter" idx="4"/>
          </p:nvPr>
        </p:nvSpPr>
        <p:spPr>
          <a:xfrm>
            <a:off x="6553201" y="6356354"/>
            <a:ext cx="2133600" cy="365125"/>
          </a:xfrm>
          <a:prstGeom prst="rect">
            <a:avLst/>
          </a:prstGeom>
        </p:spPr>
        <p:txBody>
          <a:bodyPr vert="horz" lIns="91440" tIns="45720" rIns="91440" bIns="45720" rtlCol="0" anchor="ctr"/>
          <a:lstStyle>
            <a:lvl1pPr algn="r">
              <a:defRPr sz="900" b="0" i="0">
                <a:solidFill>
                  <a:schemeClr val="tx1">
                    <a:tint val="75000"/>
                  </a:schemeClr>
                </a:solidFill>
                <a:latin typeface="Bogle Regular" charset="0"/>
              </a:defRPr>
            </a:lvl1pPr>
          </a:lstStyle>
          <a:p>
            <a:fld id="{1295DB47-677C-4452-9C4E-00EB5B77B5CD}" type="slidenum">
              <a:rPr lang="en-US" smtClean="0"/>
              <a:pPr/>
              <a:t>‹#›</a:t>
            </a:fld>
            <a:endParaRPr lang="en-US"/>
          </a:p>
        </p:txBody>
      </p:sp>
    </p:spTree>
    <p:extLst>
      <p:ext uri="{BB962C8B-B14F-4D97-AF65-F5344CB8AC3E}">
        <p14:creationId xmlns:p14="http://schemas.microsoft.com/office/powerpoint/2010/main" val="4221438019"/>
      </p:ext>
    </p:extLst>
  </p:cSld>
  <p:clrMap bg1="lt1" tx1="dk1" bg2="lt2" tx2="dk2" accent1="accent1" accent2="accent2" accent3="accent3" accent4="accent4" accent5="accent5" accent6="accent6" hlink="hlink" folHlink="folHlink"/>
  <p:sldLayoutIdLst>
    <p:sldLayoutId id="2147483683" r:id="rId1"/>
    <p:sldLayoutId id="2147483681" r:id="rId2"/>
    <p:sldLayoutId id="2147483744" r:id="rId3"/>
    <p:sldLayoutId id="2147483680" r:id="rId4"/>
    <p:sldLayoutId id="2147483727" r:id="rId5"/>
    <p:sldLayoutId id="2147483657" r:id="rId6"/>
    <p:sldLayoutId id="2147483726" r:id="rId7"/>
    <p:sldLayoutId id="2147483728" r:id="rId8"/>
    <p:sldLayoutId id="2147483723" r:id="rId9"/>
    <p:sldLayoutId id="2147483761" r:id="rId10"/>
    <p:sldLayoutId id="2147483753" r:id="rId11"/>
    <p:sldLayoutId id="2147483663" r:id="rId12"/>
    <p:sldLayoutId id="2147483686" r:id="rId13"/>
    <p:sldLayoutId id="2147483719" r:id="rId14"/>
    <p:sldLayoutId id="2147483700" r:id="rId15"/>
    <p:sldLayoutId id="2147483696" r:id="rId16"/>
    <p:sldLayoutId id="2147483666" r:id="rId17"/>
    <p:sldLayoutId id="2147483740" r:id="rId18"/>
    <p:sldLayoutId id="2147483754" r:id="rId19"/>
    <p:sldLayoutId id="2147483741" r:id="rId20"/>
    <p:sldLayoutId id="2147483757" r:id="rId21"/>
    <p:sldLayoutId id="2147483747" r:id="rId22"/>
    <p:sldLayoutId id="2147483748" r:id="rId23"/>
    <p:sldLayoutId id="2147483654" r:id="rId24"/>
    <p:sldLayoutId id="2147483662" r:id="rId25"/>
    <p:sldLayoutId id="2147483731" r:id="rId26"/>
    <p:sldLayoutId id="2147483687" r:id="rId27"/>
    <p:sldLayoutId id="2147483758" r:id="rId28"/>
    <p:sldLayoutId id="2147483759" r:id="rId29"/>
    <p:sldLayoutId id="2147483729" r:id="rId30"/>
    <p:sldLayoutId id="2147483760" r:id="rId31"/>
    <p:sldLayoutId id="2147483689" r:id="rId32"/>
    <p:sldLayoutId id="2147483688" r:id="rId33"/>
    <p:sldLayoutId id="2147483697" r:id="rId34"/>
    <p:sldLayoutId id="2147483733" r:id="rId35"/>
    <p:sldLayoutId id="2147483756" r:id="rId36"/>
    <p:sldLayoutId id="2147483735" r:id="rId37"/>
    <p:sldLayoutId id="2147483737" r:id="rId38"/>
    <p:sldLayoutId id="2147483694" r:id="rId39"/>
    <p:sldLayoutId id="2147483675" r:id="rId40"/>
    <p:sldLayoutId id="2147483690" r:id="rId41"/>
    <p:sldLayoutId id="2147483721" r:id="rId42"/>
    <p:sldLayoutId id="2147483676" r:id="rId43"/>
    <p:sldLayoutId id="2147483677" r:id="rId44"/>
    <p:sldLayoutId id="2147483712" r:id="rId45"/>
    <p:sldLayoutId id="2147483713" r:id="rId46"/>
    <p:sldLayoutId id="2147483714" r:id="rId47"/>
    <p:sldLayoutId id="2147483715" r:id="rId48"/>
    <p:sldLayoutId id="2147483716" r:id="rId49"/>
    <p:sldLayoutId id="2147483717" r:id="rId50"/>
    <p:sldLayoutId id="2147483707" r:id="rId51"/>
    <p:sldLayoutId id="2147483708" r:id="rId52"/>
    <p:sldLayoutId id="2147483709" r:id="rId53"/>
    <p:sldLayoutId id="2147483710" r:id="rId54"/>
    <p:sldLayoutId id="2147483711" r:id="rId55"/>
    <p:sldLayoutId id="2147483672" r:id="rId56"/>
    <p:sldLayoutId id="2147483673" r:id="rId57"/>
    <p:sldLayoutId id="2147483698" r:id="rId58"/>
    <p:sldLayoutId id="2147483699" r:id="rId59"/>
    <p:sldLayoutId id="2147483762" r:id="rId60"/>
    <p:sldLayoutId id="2147483763" r:id="rId61"/>
    <p:sldLayoutId id="2147483764" r:id="rId62"/>
    <p:sldLayoutId id="2147483770" r:id="rId63"/>
    <p:sldLayoutId id="2147483772" r:id="rId64"/>
    <p:sldLayoutId id="2147483774" r:id="rId65"/>
    <p:sldLayoutId id="2147483775" r:id="rId66"/>
  </p:sldLayoutIdLst>
  <p:hf hdr="0" ftr="0" dt="0"/>
  <p:txStyles>
    <p:titleStyle>
      <a:lvl1pPr algn="ctr" defTabSz="685983" rtl="0" eaLnBrk="1" latinLnBrk="0" hangingPunct="1">
        <a:spcBef>
          <a:spcPct val="0"/>
        </a:spcBef>
        <a:buNone/>
        <a:defRPr sz="3301" b="1" i="0" kern="1200">
          <a:solidFill>
            <a:schemeClr val="tx1"/>
          </a:solidFill>
          <a:latin typeface="Bogle Black" panose="020B0503020203060203" pitchFamily="34" charset="77"/>
          <a:ea typeface="+mj-ea"/>
          <a:cs typeface="+mj-cs"/>
        </a:defRPr>
      </a:lvl1pPr>
    </p:titleStyle>
    <p:bodyStyle>
      <a:lvl1pPr marL="257244" indent="-257244" algn="l" defTabSz="685983" rtl="0" eaLnBrk="1" latinLnBrk="0" hangingPunct="1">
        <a:spcBef>
          <a:spcPct val="20000"/>
        </a:spcBef>
        <a:buFont typeface="Arial" panose="020B0604020202020204" pitchFamily="34" charset="0"/>
        <a:buChar char="•"/>
        <a:defRPr sz="2401" b="0" i="0" kern="1200">
          <a:solidFill>
            <a:schemeClr val="tx1"/>
          </a:solidFill>
          <a:latin typeface="Bogle" panose="020B0503020203060203" pitchFamily="34" charset="77"/>
          <a:ea typeface="+mn-ea"/>
          <a:cs typeface="+mn-cs"/>
        </a:defRPr>
      </a:lvl1pPr>
      <a:lvl2pPr marL="557361" indent="-214370" algn="l" defTabSz="685983" rtl="0" eaLnBrk="1" latinLnBrk="0" hangingPunct="1">
        <a:spcBef>
          <a:spcPct val="20000"/>
        </a:spcBef>
        <a:buFont typeface="Arial" panose="020B0604020202020204" pitchFamily="34" charset="0"/>
        <a:buChar char="–"/>
        <a:defRPr sz="2101" b="0" i="0" kern="1200">
          <a:solidFill>
            <a:schemeClr val="tx1"/>
          </a:solidFill>
          <a:latin typeface="Bogle" panose="020B0503020203060203" pitchFamily="34" charset="77"/>
          <a:ea typeface="+mn-ea"/>
          <a:cs typeface="+mn-cs"/>
        </a:defRPr>
      </a:lvl2pPr>
      <a:lvl3pPr marL="857479" indent="-171496" algn="l" defTabSz="685983" rtl="0" eaLnBrk="1" latinLnBrk="0" hangingPunct="1">
        <a:spcBef>
          <a:spcPct val="20000"/>
        </a:spcBef>
        <a:buFont typeface="Arial" panose="020B0604020202020204" pitchFamily="34" charset="0"/>
        <a:buChar char="•"/>
        <a:defRPr sz="1800" b="0" i="0" kern="1200">
          <a:solidFill>
            <a:schemeClr val="tx1"/>
          </a:solidFill>
          <a:latin typeface="Bogle" panose="020B0503020203060203" pitchFamily="34" charset="77"/>
          <a:ea typeface="+mn-ea"/>
          <a:cs typeface="+mn-cs"/>
        </a:defRPr>
      </a:lvl3pPr>
      <a:lvl4pPr marL="1200470"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4pPr>
      <a:lvl5pPr marL="1543461"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5pPr>
      <a:lvl6pPr marL="1886453"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9444"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2436"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5427"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userDrawn="1">
          <p15:clr>
            <a:srgbClr val="F26B43"/>
          </p15:clr>
        </p15:guide>
        <p15:guide id="2" pos="25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customXml" Target="../ink/ink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8.tiff"/></Relationships>
</file>

<file path=ppt/slides/_rels/slide15.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9.tiff"/><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customXml" Target="../ink/ink3.xml"/><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customXml" Target="../ink/ink5.xml"/><Relationship Id="rId4" Type="http://schemas.openxmlformats.org/officeDocument/2006/relationships/image" Target="../media/image30.tiff"/><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customXml" Target="../ink/ink7.xml"/><Relationship Id="rId7"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39.tiff"/><Relationship Id="rId4" Type="http://schemas.openxmlformats.org/officeDocument/2006/relationships/image" Target="../media/image36.png"/><Relationship Id="rId9" Type="http://schemas.openxmlformats.org/officeDocument/2006/relationships/image" Target="../media/image38.tiff"/></Relationships>
</file>

<file path=ppt/slides/_rels/slide18.xml.rels><?xml version="1.0" encoding="UTF-8" standalone="yes"?>
<Relationships xmlns="http://schemas.openxmlformats.org/package/2006/relationships"><Relationship Id="rId3" Type="http://schemas.openxmlformats.org/officeDocument/2006/relationships/customXml" Target="../ink/ink8.xml"/><Relationship Id="rId7" Type="http://schemas.openxmlformats.org/officeDocument/2006/relationships/hyperlink" Target="https://gecgithub01.walmart.com/z0g00mx/Intern_project/blob/master/als.ipynb"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hyperlink" Target="https://gecgithub01.walmart.com/z0g00mx/Intern_project/blob/master/als.ipynb" TargetMode="External"/><Relationship Id="rId5" Type="http://schemas.openxmlformats.org/officeDocument/2006/relationships/image" Target="../media/image42.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customXml" Target="../ink/ink11.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customXml" Target="../ink/ink14.xml"/><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tiff"/></Relationships>
</file>

<file path=ppt/slides/_rels/slide22.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23.xml.rels><?xml version="1.0" encoding="UTF-8" standalone="yes"?>
<Relationships xmlns="http://schemas.openxmlformats.org/package/2006/relationships"><Relationship Id="rId3" Type="http://schemas.openxmlformats.org/officeDocument/2006/relationships/hyperlink" Target="https://gecgithub01.walmart.com/z0g00mx/Intern_project/tree/master/CF_libFM" TargetMode="External"/><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gecgithub01.walmart.com/z0g00mx/Intern_project"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5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519BC7-F511-DB46-8234-91BF58970E44}"/>
              </a:ext>
            </a:extLst>
          </p:cNvPr>
          <p:cNvSpPr>
            <a:spLocks noGrp="1"/>
          </p:cNvSpPr>
          <p:nvPr>
            <p:ph type="body" sz="quarter" idx="10"/>
          </p:nvPr>
        </p:nvSpPr>
        <p:spPr>
          <a:xfrm>
            <a:off x="0" y="4174601"/>
            <a:ext cx="9143999" cy="2486085"/>
          </a:xfrm>
        </p:spPr>
        <p:txBody>
          <a:bodyPr>
            <a:normAutofit/>
          </a:bodyPr>
          <a:lstStyle/>
          <a:p>
            <a:pPr>
              <a:lnSpc>
                <a:spcPct val="140000"/>
              </a:lnSpc>
            </a:pPr>
            <a:r>
              <a:rPr lang="en-US" sz="3100" dirty="0">
                <a:latin typeface="Tahoma" panose="020B0604030504040204" pitchFamily="34" charset="0"/>
                <a:ea typeface="Tahoma" panose="020B0604030504040204" pitchFamily="34" charset="0"/>
                <a:cs typeface="Tahoma" panose="020B0604030504040204" pitchFamily="34" charset="0"/>
              </a:rPr>
              <a:t>Personalized Recommender for Implicit Data</a:t>
            </a:r>
          </a:p>
          <a:p>
            <a:pPr>
              <a:lnSpc>
                <a:spcPct val="140000"/>
              </a:lnSpc>
            </a:pPr>
            <a:endParaRPr lang="en-US" sz="1800" dirty="0">
              <a:latin typeface="Tahoma" panose="020B0604030504040204" pitchFamily="34" charset="0"/>
              <a:ea typeface="Tahoma" panose="020B0604030504040204" pitchFamily="34" charset="0"/>
              <a:cs typeface="Tahoma" panose="020B0604030504040204" pitchFamily="34" charset="0"/>
            </a:endParaRPr>
          </a:p>
          <a:p>
            <a:pPr>
              <a:lnSpc>
                <a:spcPct val="140000"/>
              </a:lnSpc>
            </a:pPr>
            <a:r>
              <a:rPr lang="en-US" sz="1800" dirty="0">
                <a:latin typeface="Tahoma" panose="020B0604030504040204" pitchFamily="34" charset="0"/>
                <a:ea typeface="Tahoma" panose="020B0604030504040204" pitchFamily="34" charset="0"/>
                <a:cs typeface="Tahoma" panose="020B0604030504040204" pitchFamily="34" charset="0"/>
              </a:rPr>
              <a:t>Walmart Internship Report</a:t>
            </a:r>
          </a:p>
          <a:p>
            <a:pPr>
              <a:lnSpc>
                <a:spcPct val="140000"/>
              </a:lnSpc>
            </a:pPr>
            <a:r>
              <a:rPr lang="en-US" sz="1800" dirty="0">
                <a:latin typeface="Tahoma" panose="020B0604030504040204" pitchFamily="34" charset="0"/>
                <a:ea typeface="Tahoma" panose="020B0604030504040204" pitchFamily="34" charset="0"/>
                <a:cs typeface="Tahoma" panose="020B0604030504040204" pitchFamily="34" charset="0"/>
              </a:rPr>
              <a:t>Zehao Guan, 2019/08/01</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33762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371164"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Temporal Manner</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A2A2067F-E529-C349-B2B4-587CF583E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28" y="2251226"/>
            <a:ext cx="8853544" cy="2584207"/>
          </a:xfrm>
          <a:prstGeom prst="rect">
            <a:avLst/>
          </a:prstGeom>
        </p:spPr>
      </p:pic>
    </p:spTree>
    <p:extLst>
      <p:ext uri="{BB962C8B-B14F-4D97-AF65-F5344CB8AC3E}">
        <p14:creationId xmlns:p14="http://schemas.microsoft.com/office/powerpoint/2010/main" val="2317806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dirty="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Ranking Metrics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59ABE3FD-FEBE-134C-BD18-D5E80B0CC3F6}"/>
              </a:ext>
            </a:extLst>
          </p:cNvPr>
          <p:cNvSpPr txBox="1"/>
          <p:nvPr/>
        </p:nvSpPr>
        <p:spPr>
          <a:xfrm>
            <a:off x="715991" y="2228208"/>
            <a:ext cx="7545765" cy="22329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Hit ratio (HR)</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Normalized discounted cumulative gain (NDCG)</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Mean average precision (MAP)</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Area under curve (AUC)</a:t>
            </a:r>
          </a:p>
        </p:txBody>
      </p:sp>
      <p:sp>
        <p:nvSpPr>
          <p:cNvPr id="2" name="Rectangle 1">
            <a:extLst>
              <a:ext uri="{FF2B5EF4-FFF2-40B4-BE49-F238E27FC236}">
                <a16:creationId xmlns:a16="http://schemas.microsoft.com/office/drawing/2014/main" id="{0A4C7671-9AF6-8946-8B47-05409BB8B0E4}"/>
              </a:ext>
            </a:extLst>
          </p:cNvPr>
          <p:cNvSpPr/>
          <p:nvPr/>
        </p:nvSpPr>
        <p:spPr>
          <a:xfrm>
            <a:off x="1046414" y="4629793"/>
            <a:ext cx="4070925" cy="570990"/>
          </a:xfrm>
          <a:prstGeom prst="rect">
            <a:avLst/>
          </a:prstGeom>
        </p:spPr>
        <p:txBody>
          <a:bodyPr wrap="square">
            <a:spAutoFit/>
          </a:bodyPr>
          <a:lstStyle/>
          <a:p>
            <a:pPr>
              <a:lnSpc>
                <a:spcPct val="150000"/>
              </a:lnSpc>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Top-N</a:t>
            </a:r>
            <a:r>
              <a:rPr lang="en-US" sz="2400" i="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recommendation !</a:t>
            </a:r>
          </a:p>
        </p:txBody>
      </p:sp>
    </p:spTree>
    <p:extLst>
      <p:ext uri="{BB962C8B-B14F-4D97-AF65-F5344CB8AC3E}">
        <p14:creationId xmlns:p14="http://schemas.microsoft.com/office/powerpoint/2010/main" val="337649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Data</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04931BE1-F74A-D345-8981-6EBE044AC019}"/>
              </a:ext>
            </a:extLst>
          </p:cNvPr>
          <p:cNvSpPr txBox="1"/>
          <p:nvPr/>
        </p:nvSpPr>
        <p:spPr>
          <a:xfrm>
            <a:off x="876188" y="1803771"/>
            <a:ext cx="6907590" cy="25624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Database: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ucid</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Table: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common_transaction_model</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Source: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Walmart.com</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Columns: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cid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catalog_item_id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purchase_date</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Features:</a:t>
            </a:r>
            <a:endParaRPr lang="en-US" sz="2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EB952230-EFCF-F94F-909C-1CCD6BDF09E5}"/>
              </a:ext>
            </a:extLst>
          </p:cNvPr>
          <p:cNvSpPr/>
          <p:nvPr/>
        </p:nvSpPr>
        <p:spPr>
          <a:xfrm>
            <a:off x="1275388" y="4366204"/>
            <a:ext cx="7545765" cy="1414554"/>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Implicit feedback</a:t>
            </a:r>
          </a:p>
          <a:p>
            <a:pPr marL="342900" indent="-342900">
              <a:lnSpc>
                <a:spcPct val="150000"/>
              </a:lnSpc>
              <a:buFont typeface="Courier New" panose="02070309020205020404" pitchFamily="49" charset="0"/>
              <a:buChar char="o"/>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High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sparsity</a:t>
            </a:r>
          </a:p>
          <a:p>
            <a:pPr marL="342900" indent="-342900">
              <a:lnSpc>
                <a:spcPct val="150000"/>
              </a:lnSpc>
              <a:buFont typeface="Courier New" panose="02070309020205020404" pitchFamily="49" charset="0"/>
              <a:buChar char="o"/>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Imbalance</a:t>
            </a:r>
          </a:p>
        </p:txBody>
      </p:sp>
    </p:spTree>
    <p:extLst>
      <p:ext uri="{BB962C8B-B14F-4D97-AF65-F5344CB8AC3E}">
        <p14:creationId xmlns:p14="http://schemas.microsoft.com/office/powerpoint/2010/main" val="1206117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2" name="Rectangle 1">
            <a:extLst>
              <a:ext uri="{FF2B5EF4-FFF2-40B4-BE49-F238E27FC236}">
                <a16:creationId xmlns:a16="http://schemas.microsoft.com/office/drawing/2014/main" id="{A2573999-3007-9244-90A7-E33CD19AC2B4}"/>
              </a:ext>
            </a:extLst>
          </p:cNvPr>
          <p:cNvSpPr/>
          <p:nvPr/>
        </p:nvSpPr>
        <p:spPr>
          <a:xfrm>
            <a:off x="715991" y="1797379"/>
            <a:ext cx="8212856" cy="2054601"/>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Clean outliers like infrequent customers/items and resellers.</a:t>
            </a:r>
          </a:p>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Map user and item ids to categorical values.</a:t>
            </a:r>
          </a:p>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Store observed data in &lt;</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userId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itemId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rating&gt; triple format.</a:t>
            </a:r>
          </a:p>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Convert to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sparse matrix</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for other operations.</a:t>
            </a:r>
          </a:p>
        </p:txBody>
      </p:sp>
      <p:sp>
        <p:nvSpPr>
          <p:cNvPr id="10" name="TextBox 9">
            <a:extLst>
              <a:ext uri="{FF2B5EF4-FFF2-40B4-BE49-F238E27FC236}">
                <a16:creationId xmlns:a16="http://schemas.microsoft.com/office/drawing/2014/main" id="{0604AAA6-5081-964A-9CF6-3D883DADA493}"/>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Preprocess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C0C932E0-F85F-6844-9048-7CF123EE73BB}"/>
              </a:ext>
            </a:extLst>
          </p:cNvPr>
          <p:cNvSpPr/>
          <p:nvPr/>
        </p:nvSpPr>
        <p:spPr>
          <a:xfrm>
            <a:off x="1129894" y="5233358"/>
            <a:ext cx="2710928"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Raw: 14929995 * 3008950  </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sym typeface="Wingdings" pitchFamily="2" charset="2"/>
              </a:rPr>
              <a:t>  </a:t>
            </a:r>
            <a:endPar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563D97D-3363-EB4E-A63C-B2684EC26BE9}"/>
                  </a:ext>
                </a:extLst>
              </p14:cNvPr>
              <p14:cNvContentPartPr/>
              <p14:nvPr/>
            </p14:nvContentPartPr>
            <p14:xfrm>
              <a:off x="4062964" y="5418024"/>
              <a:ext cx="577800" cy="7560"/>
            </p14:xfrm>
          </p:contentPart>
        </mc:Choice>
        <mc:Fallback xmlns="">
          <p:pic>
            <p:nvPicPr>
              <p:cNvPr id="11" name="Ink 10">
                <a:extLst>
                  <a:ext uri="{FF2B5EF4-FFF2-40B4-BE49-F238E27FC236}">
                    <a16:creationId xmlns:a16="http://schemas.microsoft.com/office/drawing/2014/main" id="{C563D97D-3363-EB4E-A63C-B2684EC26BE9}"/>
                  </a:ext>
                </a:extLst>
              </p:cNvPr>
              <p:cNvPicPr/>
              <p:nvPr/>
            </p:nvPicPr>
            <p:blipFill>
              <a:blip r:embed="rId4"/>
              <a:stretch>
                <a:fillRect/>
              </a:stretch>
            </p:blipFill>
            <p:spPr>
              <a:xfrm>
                <a:off x="4053964" y="5409024"/>
                <a:ext cx="595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2BDE71D-E2C8-B640-A036-61ADCF624DF7}"/>
                  </a:ext>
                </a:extLst>
              </p14:cNvPr>
              <p14:cNvContentPartPr/>
              <p14:nvPr/>
            </p14:nvContentPartPr>
            <p14:xfrm>
              <a:off x="4454284" y="5330544"/>
              <a:ext cx="221760" cy="152640"/>
            </p14:xfrm>
          </p:contentPart>
        </mc:Choice>
        <mc:Fallback xmlns="">
          <p:pic>
            <p:nvPicPr>
              <p:cNvPr id="12" name="Ink 11">
                <a:extLst>
                  <a:ext uri="{FF2B5EF4-FFF2-40B4-BE49-F238E27FC236}">
                    <a16:creationId xmlns:a16="http://schemas.microsoft.com/office/drawing/2014/main" id="{E2BDE71D-E2C8-B640-A036-61ADCF624DF7}"/>
                  </a:ext>
                </a:extLst>
              </p:cNvPr>
              <p:cNvPicPr/>
              <p:nvPr/>
            </p:nvPicPr>
            <p:blipFill>
              <a:blip r:embed="rId6"/>
              <a:stretch>
                <a:fillRect/>
              </a:stretch>
            </p:blipFill>
            <p:spPr>
              <a:xfrm>
                <a:off x="4445299" y="5321565"/>
                <a:ext cx="239371" cy="170238"/>
              </a:xfrm>
              <a:prstGeom prst="rect">
                <a:avLst/>
              </a:prstGeom>
            </p:spPr>
          </p:pic>
        </mc:Fallback>
      </mc:AlternateContent>
      <p:sp>
        <p:nvSpPr>
          <p:cNvPr id="13" name="Rectangle 12">
            <a:extLst>
              <a:ext uri="{FF2B5EF4-FFF2-40B4-BE49-F238E27FC236}">
                <a16:creationId xmlns:a16="http://schemas.microsoft.com/office/drawing/2014/main" id="{6F69F8F5-98E9-2143-B277-CA3E631D8DD5}"/>
              </a:ext>
            </a:extLst>
          </p:cNvPr>
          <p:cNvSpPr/>
          <p:nvPr/>
        </p:nvSpPr>
        <p:spPr>
          <a:xfrm>
            <a:off x="5039484" y="5233358"/>
            <a:ext cx="2710929"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Processed: 34209 * 47857</a:t>
            </a:r>
          </a:p>
        </p:txBody>
      </p:sp>
      <p:sp>
        <p:nvSpPr>
          <p:cNvPr id="14" name="Rectangle 13">
            <a:extLst>
              <a:ext uri="{FF2B5EF4-FFF2-40B4-BE49-F238E27FC236}">
                <a16:creationId xmlns:a16="http://schemas.microsoft.com/office/drawing/2014/main" id="{DA72CD0F-FE6B-F64B-9293-99A117997987}"/>
              </a:ext>
            </a:extLst>
          </p:cNvPr>
          <p:cNvSpPr/>
          <p:nvPr/>
        </p:nvSpPr>
        <p:spPr>
          <a:xfrm>
            <a:off x="3046011" y="4788822"/>
            <a:ext cx="3225698"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Ignore: 14847105 * 2958922</a:t>
            </a:r>
          </a:p>
        </p:txBody>
      </p:sp>
      <p:sp>
        <p:nvSpPr>
          <p:cNvPr id="20" name="Rectangle 19">
            <a:extLst>
              <a:ext uri="{FF2B5EF4-FFF2-40B4-BE49-F238E27FC236}">
                <a16:creationId xmlns:a16="http://schemas.microsoft.com/office/drawing/2014/main" id="{9CCFFFBC-2F17-5A4D-8ED3-C334D23B8A70}"/>
              </a:ext>
            </a:extLst>
          </p:cNvPr>
          <p:cNvSpPr/>
          <p:nvPr/>
        </p:nvSpPr>
        <p:spPr>
          <a:xfrm>
            <a:off x="1022316" y="4236710"/>
            <a:ext cx="3054832" cy="400110"/>
          </a:xfrm>
          <a:prstGeom prst="rect">
            <a:avLst/>
          </a:prstGeom>
        </p:spPr>
        <p:txBody>
          <a:bodyPr wrap="square">
            <a:spAutoFit/>
          </a:bodyPr>
          <a:lstStyle/>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Sample data in demo:</a:t>
            </a:r>
          </a:p>
        </p:txBody>
      </p:sp>
      <p:sp>
        <p:nvSpPr>
          <p:cNvPr id="7" name="Rectangle 6">
            <a:extLst>
              <a:ext uri="{FF2B5EF4-FFF2-40B4-BE49-F238E27FC236}">
                <a16:creationId xmlns:a16="http://schemas.microsoft.com/office/drawing/2014/main" id="{8F1174A5-8952-EC4F-B797-4CD45EFA2FB0}"/>
              </a:ext>
            </a:extLst>
          </p:cNvPr>
          <p:cNvSpPr/>
          <p:nvPr/>
        </p:nvSpPr>
        <p:spPr>
          <a:xfrm>
            <a:off x="6050423" y="5571912"/>
            <a:ext cx="1585883" cy="307777"/>
          </a:xfrm>
          <a:prstGeom prst="rect">
            <a:avLst/>
          </a:prstGeom>
        </p:spPr>
        <p:txBody>
          <a:bodyPr wrap="none">
            <a:spAutoFit/>
          </a:bodyPr>
          <a:lstStyle/>
          <a:p>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density: 0.0712%</a:t>
            </a:r>
          </a:p>
        </p:txBody>
      </p:sp>
    </p:spTree>
    <p:extLst>
      <p:ext uri="{BB962C8B-B14F-4D97-AF65-F5344CB8AC3E}">
        <p14:creationId xmlns:p14="http://schemas.microsoft.com/office/powerpoint/2010/main" val="301898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P spid="20"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Train</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F6370954-2152-1F4A-A444-DE2BF09065A9}"/>
              </a:ext>
            </a:extLst>
          </p:cNvPr>
          <p:cNvPicPr>
            <a:picLocks noChangeAspect="1"/>
          </p:cNvPicPr>
          <p:nvPr/>
        </p:nvPicPr>
        <p:blipFill>
          <a:blip r:embed="rId3"/>
          <a:stretch>
            <a:fillRect/>
          </a:stretch>
        </p:blipFill>
        <p:spPr>
          <a:xfrm>
            <a:off x="296440" y="1895007"/>
            <a:ext cx="4357575" cy="3172181"/>
          </a:xfrm>
          <a:prstGeom prst="rect">
            <a:avLst/>
          </a:prstGeom>
        </p:spPr>
      </p:pic>
      <p:pic>
        <p:nvPicPr>
          <p:cNvPr id="3" name="Picture 2">
            <a:extLst>
              <a:ext uri="{FF2B5EF4-FFF2-40B4-BE49-F238E27FC236}">
                <a16:creationId xmlns:a16="http://schemas.microsoft.com/office/drawing/2014/main" id="{F819E45D-6E01-8940-8FCC-10FBD610E5A8}"/>
              </a:ext>
            </a:extLst>
          </p:cNvPr>
          <p:cNvPicPr>
            <a:picLocks noChangeAspect="1"/>
          </p:cNvPicPr>
          <p:nvPr/>
        </p:nvPicPr>
        <p:blipFill>
          <a:blip r:embed="rId4"/>
          <a:stretch>
            <a:fillRect/>
          </a:stretch>
        </p:blipFill>
        <p:spPr>
          <a:xfrm>
            <a:off x="4654015" y="1826980"/>
            <a:ext cx="4270429" cy="3240208"/>
          </a:xfrm>
          <a:prstGeom prst="rect">
            <a:avLst/>
          </a:prstGeom>
        </p:spPr>
      </p:pic>
      <p:sp>
        <p:nvSpPr>
          <p:cNvPr id="6" name="Rectangle 5">
            <a:extLst>
              <a:ext uri="{FF2B5EF4-FFF2-40B4-BE49-F238E27FC236}">
                <a16:creationId xmlns:a16="http://schemas.microsoft.com/office/drawing/2014/main" id="{03D8FC45-898B-4440-8F11-F622689A0746}"/>
              </a:ext>
            </a:extLst>
          </p:cNvPr>
          <p:cNvSpPr/>
          <p:nvPr/>
        </p:nvSpPr>
        <p:spPr>
          <a:xfrm>
            <a:off x="799118" y="5322822"/>
            <a:ext cx="6760984" cy="400110"/>
          </a:xfrm>
          <a:prstGeom prst="rect">
            <a:avLst/>
          </a:prstGeom>
        </p:spPr>
        <p:txBody>
          <a:bodyPr wrap="square">
            <a:spAutoFit/>
          </a:bodyPr>
          <a:lstStyle/>
          <a:p>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Assume</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n_iters</a:t>
            </a: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 that is enough for the loss to converge.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a:extLst>
              <a:ext uri="{FF2B5EF4-FFF2-40B4-BE49-F238E27FC236}">
                <a16:creationId xmlns:a16="http://schemas.microsoft.com/office/drawing/2014/main" id="{16609370-07CA-7A45-89F3-B6B3114F05E0}"/>
              </a:ext>
            </a:extLst>
          </p:cNvPr>
          <p:cNvSpPr/>
          <p:nvPr/>
        </p:nvSpPr>
        <p:spPr>
          <a:xfrm>
            <a:off x="4321510" y="4687174"/>
            <a:ext cx="622286"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&lt; 15</a:t>
            </a:r>
            <a:endParaRPr lang="en-US" sz="1600" dirty="0"/>
          </a:p>
        </p:txBody>
      </p:sp>
    </p:spTree>
    <p:extLst>
      <p:ext uri="{BB962C8B-B14F-4D97-AF65-F5344CB8AC3E}">
        <p14:creationId xmlns:p14="http://schemas.microsoft.com/office/powerpoint/2010/main" val="138732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4976471"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Evaluation</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431F8AA7-6D10-5645-AFBE-2D92B4D0F574}"/>
              </a:ext>
            </a:extLst>
          </p:cNvPr>
          <p:cNvPicPr>
            <a:picLocks noChangeAspect="1"/>
          </p:cNvPicPr>
          <p:nvPr/>
        </p:nvPicPr>
        <p:blipFill>
          <a:blip r:embed="rId3"/>
          <a:stretch>
            <a:fillRect/>
          </a:stretch>
        </p:blipFill>
        <p:spPr>
          <a:xfrm>
            <a:off x="16407" y="2028738"/>
            <a:ext cx="4467067" cy="3251888"/>
          </a:xfrm>
          <a:prstGeom prst="rect">
            <a:avLst/>
          </a:prstGeom>
        </p:spPr>
      </p:pic>
      <p:pic>
        <p:nvPicPr>
          <p:cNvPr id="8" name="Picture 7">
            <a:extLst>
              <a:ext uri="{FF2B5EF4-FFF2-40B4-BE49-F238E27FC236}">
                <a16:creationId xmlns:a16="http://schemas.microsoft.com/office/drawing/2014/main" id="{DCD3117D-124B-1740-A133-81DB539024E5}"/>
              </a:ext>
            </a:extLst>
          </p:cNvPr>
          <p:cNvPicPr>
            <a:picLocks noChangeAspect="1"/>
          </p:cNvPicPr>
          <p:nvPr/>
        </p:nvPicPr>
        <p:blipFill>
          <a:blip r:embed="rId4"/>
          <a:stretch>
            <a:fillRect/>
          </a:stretch>
        </p:blipFill>
        <p:spPr>
          <a:xfrm>
            <a:off x="4483474" y="2028738"/>
            <a:ext cx="4652126" cy="3348121"/>
          </a:xfrm>
          <a:prstGeom prst="rect">
            <a:avLst/>
          </a:prstGeom>
        </p:spPr>
      </p:pic>
      <p:sp>
        <p:nvSpPr>
          <p:cNvPr id="10" name="Rectangle 9">
            <a:extLst>
              <a:ext uri="{FF2B5EF4-FFF2-40B4-BE49-F238E27FC236}">
                <a16:creationId xmlns:a16="http://schemas.microsoft.com/office/drawing/2014/main" id="{7EA22004-84B8-CB4F-BEDD-DBFAC82E4E2B}"/>
              </a:ext>
            </a:extLst>
          </p:cNvPr>
          <p:cNvSpPr/>
          <p:nvPr/>
        </p:nvSpPr>
        <p:spPr>
          <a:xfrm>
            <a:off x="715990" y="5500284"/>
            <a:ext cx="6760984" cy="400110"/>
          </a:xfrm>
          <a:prstGeom prst="rect">
            <a:avLst/>
          </a:prstGeom>
        </p:spPr>
        <p:txBody>
          <a:bodyPr wrap="square">
            <a:spAutoFit/>
          </a:bodyPr>
          <a:lstStyle/>
          <a:p>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Tune on parameters like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_lambda </a:t>
            </a: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and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alpha</a:t>
            </a:r>
            <a:r>
              <a:rPr lang="en-US"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1" name="Picture 10">
            <a:extLst>
              <a:ext uri="{FF2B5EF4-FFF2-40B4-BE49-F238E27FC236}">
                <a16:creationId xmlns:a16="http://schemas.microsoft.com/office/drawing/2014/main" id="{2CE29A9A-D6EC-7548-964A-46387956583B}"/>
              </a:ext>
            </a:extLst>
          </p:cNvPr>
          <p:cNvPicPr>
            <a:picLocks noChangeAspect="1"/>
          </p:cNvPicPr>
          <p:nvPr/>
        </p:nvPicPr>
        <p:blipFill>
          <a:blip r:embed="rId5"/>
          <a:stretch>
            <a:fillRect/>
          </a:stretch>
        </p:blipFill>
        <p:spPr>
          <a:xfrm>
            <a:off x="6025426" y="5546455"/>
            <a:ext cx="1590988" cy="381837"/>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D8E32BB4-A1FE-E040-99F0-3B954F1D0699}"/>
                  </a:ext>
                </a:extLst>
              </p14:cNvPr>
              <p14:cNvContentPartPr/>
              <p14:nvPr/>
            </p14:nvContentPartPr>
            <p14:xfrm>
              <a:off x="5272894" y="5946565"/>
              <a:ext cx="1881000" cy="565920"/>
            </p14:xfrm>
          </p:contentPart>
        </mc:Choice>
        <mc:Fallback xmlns="">
          <p:pic>
            <p:nvPicPr>
              <p:cNvPr id="14" name="Ink 13">
                <a:extLst>
                  <a:ext uri="{FF2B5EF4-FFF2-40B4-BE49-F238E27FC236}">
                    <a16:creationId xmlns:a16="http://schemas.microsoft.com/office/drawing/2014/main" id="{D8E32BB4-A1FE-E040-99F0-3B954F1D0699}"/>
                  </a:ext>
                </a:extLst>
              </p:cNvPr>
              <p:cNvPicPr/>
              <p:nvPr/>
            </p:nvPicPr>
            <p:blipFill>
              <a:blip r:embed="rId7"/>
              <a:stretch>
                <a:fillRect/>
              </a:stretch>
            </p:blipFill>
            <p:spPr>
              <a:xfrm>
                <a:off x="5264254" y="5937565"/>
                <a:ext cx="18986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5644D689-47C0-FA4B-9B40-730296090408}"/>
                  </a:ext>
                </a:extLst>
              </p14:cNvPr>
              <p14:cNvContentPartPr/>
              <p14:nvPr/>
            </p14:nvContentPartPr>
            <p14:xfrm>
              <a:off x="7173334" y="6086245"/>
              <a:ext cx="58680" cy="69480"/>
            </p14:xfrm>
          </p:contentPart>
        </mc:Choice>
        <mc:Fallback xmlns="">
          <p:pic>
            <p:nvPicPr>
              <p:cNvPr id="17" name="Ink 16">
                <a:extLst>
                  <a:ext uri="{FF2B5EF4-FFF2-40B4-BE49-F238E27FC236}">
                    <a16:creationId xmlns:a16="http://schemas.microsoft.com/office/drawing/2014/main" id="{5644D689-47C0-FA4B-9B40-730296090408}"/>
                  </a:ext>
                </a:extLst>
              </p:cNvPr>
              <p:cNvPicPr/>
              <p:nvPr/>
            </p:nvPicPr>
            <p:blipFill>
              <a:blip r:embed="rId9"/>
              <a:stretch>
                <a:fillRect/>
              </a:stretch>
            </p:blipFill>
            <p:spPr>
              <a:xfrm>
                <a:off x="7164334" y="6077605"/>
                <a:ext cx="763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11"/>
              <a:stretch>
                <a:fillRect/>
              </a:stretch>
            </p:blipFill>
            <p:spPr>
              <a:xfrm>
                <a:off x="9647148" y="5294976"/>
                <a:ext cx="21240" cy="21240"/>
              </a:xfrm>
              <a:prstGeom prst="rect">
                <a:avLst/>
              </a:prstGeom>
            </p:spPr>
          </p:pic>
        </mc:Fallback>
      </mc:AlternateContent>
    </p:spTree>
    <p:extLst>
      <p:ext uri="{BB962C8B-B14F-4D97-AF65-F5344CB8AC3E}">
        <p14:creationId xmlns:p14="http://schemas.microsoft.com/office/powerpoint/2010/main" val="46306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4976471"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Evaluation</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13" name="Picture 12">
            <a:extLst>
              <a:ext uri="{FF2B5EF4-FFF2-40B4-BE49-F238E27FC236}">
                <a16:creationId xmlns:a16="http://schemas.microsoft.com/office/drawing/2014/main" id="{F8E74131-9347-4B4C-9DEA-35B3220BB75F}"/>
              </a:ext>
            </a:extLst>
          </p:cNvPr>
          <p:cNvPicPr>
            <a:picLocks noChangeAspect="1"/>
          </p:cNvPicPr>
          <p:nvPr/>
        </p:nvPicPr>
        <p:blipFill>
          <a:blip r:embed="rId5"/>
          <a:stretch>
            <a:fillRect/>
          </a:stretch>
        </p:blipFill>
        <p:spPr>
          <a:xfrm>
            <a:off x="4473641" y="1838206"/>
            <a:ext cx="4687911" cy="3465771"/>
          </a:xfrm>
          <a:prstGeom prst="rect">
            <a:avLst/>
          </a:prstGeom>
        </p:spPr>
      </p:pic>
      <p:pic>
        <p:nvPicPr>
          <p:cNvPr id="15" name="Picture 14">
            <a:extLst>
              <a:ext uri="{FF2B5EF4-FFF2-40B4-BE49-F238E27FC236}">
                <a16:creationId xmlns:a16="http://schemas.microsoft.com/office/drawing/2014/main" id="{32107308-1579-5D4D-AD93-1A16B3516CA3}"/>
              </a:ext>
            </a:extLst>
          </p:cNvPr>
          <p:cNvPicPr>
            <a:picLocks noChangeAspect="1"/>
          </p:cNvPicPr>
          <p:nvPr/>
        </p:nvPicPr>
        <p:blipFill>
          <a:blip r:embed="rId6"/>
          <a:stretch>
            <a:fillRect/>
          </a:stretch>
        </p:blipFill>
        <p:spPr>
          <a:xfrm>
            <a:off x="-17551" y="1838206"/>
            <a:ext cx="4481732" cy="3313343"/>
          </a:xfrm>
          <a:prstGeom prst="rect">
            <a:avLst/>
          </a:prstGeom>
        </p:spPr>
      </p:pic>
      <p:sp>
        <p:nvSpPr>
          <p:cNvPr id="16" name="Rectangle 15">
            <a:extLst>
              <a:ext uri="{FF2B5EF4-FFF2-40B4-BE49-F238E27FC236}">
                <a16:creationId xmlns:a16="http://schemas.microsoft.com/office/drawing/2014/main" id="{27B81F03-FA68-4747-878F-DA6191F576F8}"/>
              </a:ext>
            </a:extLst>
          </p:cNvPr>
          <p:cNvSpPr/>
          <p:nvPr/>
        </p:nvSpPr>
        <p:spPr>
          <a:xfrm>
            <a:off x="715990" y="5481260"/>
            <a:ext cx="7999767" cy="707886"/>
          </a:xfrm>
          <a:prstGeom prst="rect">
            <a:avLst/>
          </a:prstGeom>
        </p:spPr>
        <p:txBody>
          <a:bodyPr wrap="square">
            <a:spAutoFit/>
          </a:bodyPr>
          <a:lstStyle/>
          <a:p>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Extend scale to 0~400, and select best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n_factors</a:t>
            </a: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 for test, also consider computation cost and avoid over-fitting.</a:t>
            </a:r>
          </a:p>
        </p:txBody>
      </p:sp>
      <p:grpSp>
        <p:nvGrpSpPr>
          <p:cNvPr id="10" name="Group 9">
            <a:extLst>
              <a:ext uri="{FF2B5EF4-FFF2-40B4-BE49-F238E27FC236}">
                <a16:creationId xmlns:a16="http://schemas.microsoft.com/office/drawing/2014/main" id="{0248AFCC-8695-C748-A64A-D2BFA18380CB}"/>
              </a:ext>
            </a:extLst>
          </p:cNvPr>
          <p:cNvGrpSpPr/>
          <p:nvPr/>
        </p:nvGrpSpPr>
        <p:grpSpPr>
          <a:xfrm>
            <a:off x="1103917" y="4769378"/>
            <a:ext cx="232514" cy="250418"/>
            <a:chOff x="876188" y="2253803"/>
            <a:chExt cx="4326877" cy="811369"/>
          </a:xfrm>
        </p:grpSpPr>
        <p:cxnSp>
          <p:nvCxnSpPr>
            <p:cNvPr id="11" name="Straight Connector 10">
              <a:extLst>
                <a:ext uri="{FF2B5EF4-FFF2-40B4-BE49-F238E27FC236}">
                  <a16:creationId xmlns:a16="http://schemas.microsoft.com/office/drawing/2014/main" id="{2207CA35-ABC2-C74A-9A33-3035D049EB8A}"/>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0469C4-D030-6F44-B1FD-32732BDAD1F1}"/>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169DDF-E752-4A46-A2FA-EEE6FFBD3CB0}"/>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7B8E671-708B-4B44-8812-C48CDD788830}"/>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024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964970"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Evaluation – Model selection</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2" name="Picture 1">
            <a:extLst>
              <a:ext uri="{FF2B5EF4-FFF2-40B4-BE49-F238E27FC236}">
                <a16:creationId xmlns:a16="http://schemas.microsoft.com/office/drawing/2014/main" id="{36B33A09-28AE-544E-8541-8143835F1A24}"/>
              </a:ext>
            </a:extLst>
          </p:cNvPr>
          <p:cNvPicPr>
            <a:picLocks noChangeAspect="1"/>
          </p:cNvPicPr>
          <p:nvPr/>
        </p:nvPicPr>
        <p:blipFill>
          <a:blip r:embed="rId5"/>
          <a:stretch>
            <a:fillRect/>
          </a:stretch>
        </p:blipFill>
        <p:spPr>
          <a:xfrm>
            <a:off x="43610" y="1796484"/>
            <a:ext cx="2915735" cy="2200766"/>
          </a:xfrm>
          <a:prstGeom prst="rect">
            <a:avLst/>
          </a:prstGeom>
        </p:spPr>
      </p:pic>
      <p:pic>
        <p:nvPicPr>
          <p:cNvPr id="3" name="Picture 2">
            <a:extLst>
              <a:ext uri="{FF2B5EF4-FFF2-40B4-BE49-F238E27FC236}">
                <a16:creationId xmlns:a16="http://schemas.microsoft.com/office/drawing/2014/main" id="{D06794AC-6E62-5F45-8DBD-6D10E26767D5}"/>
              </a:ext>
            </a:extLst>
          </p:cNvPr>
          <p:cNvPicPr>
            <a:picLocks noChangeAspect="1"/>
          </p:cNvPicPr>
          <p:nvPr/>
        </p:nvPicPr>
        <p:blipFill>
          <a:blip r:embed="rId6"/>
          <a:stretch>
            <a:fillRect/>
          </a:stretch>
        </p:blipFill>
        <p:spPr>
          <a:xfrm>
            <a:off x="3136475" y="1796484"/>
            <a:ext cx="2871050" cy="2200766"/>
          </a:xfrm>
          <a:prstGeom prst="rect">
            <a:avLst/>
          </a:prstGeom>
        </p:spPr>
      </p:pic>
      <p:pic>
        <p:nvPicPr>
          <p:cNvPr id="6" name="Picture 5">
            <a:extLst>
              <a:ext uri="{FF2B5EF4-FFF2-40B4-BE49-F238E27FC236}">
                <a16:creationId xmlns:a16="http://schemas.microsoft.com/office/drawing/2014/main" id="{697D646F-D486-8642-9EAE-589E76DCB919}"/>
              </a:ext>
            </a:extLst>
          </p:cNvPr>
          <p:cNvPicPr>
            <a:picLocks noChangeAspect="1"/>
          </p:cNvPicPr>
          <p:nvPr/>
        </p:nvPicPr>
        <p:blipFill>
          <a:blip r:embed="rId7"/>
          <a:stretch>
            <a:fillRect/>
          </a:stretch>
        </p:blipFill>
        <p:spPr>
          <a:xfrm>
            <a:off x="6184655" y="1796484"/>
            <a:ext cx="2871050" cy="2200766"/>
          </a:xfrm>
          <a:prstGeom prst="rect">
            <a:avLst/>
          </a:prstGeom>
        </p:spPr>
      </p:pic>
      <p:pic>
        <p:nvPicPr>
          <p:cNvPr id="7" name="Picture 6">
            <a:extLst>
              <a:ext uri="{FF2B5EF4-FFF2-40B4-BE49-F238E27FC236}">
                <a16:creationId xmlns:a16="http://schemas.microsoft.com/office/drawing/2014/main" id="{FE59F5E4-B04D-9C4C-ACC2-832B3FAA167D}"/>
              </a:ext>
            </a:extLst>
          </p:cNvPr>
          <p:cNvPicPr>
            <a:picLocks noChangeAspect="1"/>
          </p:cNvPicPr>
          <p:nvPr/>
        </p:nvPicPr>
        <p:blipFill>
          <a:blip r:embed="rId8"/>
          <a:stretch>
            <a:fillRect/>
          </a:stretch>
        </p:blipFill>
        <p:spPr>
          <a:xfrm>
            <a:off x="43610" y="4487724"/>
            <a:ext cx="2915735" cy="2133737"/>
          </a:xfrm>
          <a:prstGeom prst="rect">
            <a:avLst/>
          </a:prstGeom>
        </p:spPr>
      </p:pic>
      <p:pic>
        <p:nvPicPr>
          <p:cNvPr id="8" name="Picture 7">
            <a:extLst>
              <a:ext uri="{FF2B5EF4-FFF2-40B4-BE49-F238E27FC236}">
                <a16:creationId xmlns:a16="http://schemas.microsoft.com/office/drawing/2014/main" id="{31ED0725-33A2-4344-A74F-58387BBD6304}"/>
              </a:ext>
            </a:extLst>
          </p:cNvPr>
          <p:cNvPicPr>
            <a:picLocks noChangeAspect="1"/>
          </p:cNvPicPr>
          <p:nvPr/>
        </p:nvPicPr>
        <p:blipFill>
          <a:blip r:embed="rId9"/>
          <a:stretch>
            <a:fillRect/>
          </a:stretch>
        </p:blipFill>
        <p:spPr>
          <a:xfrm>
            <a:off x="3042754" y="4487724"/>
            <a:ext cx="2964771" cy="2133737"/>
          </a:xfrm>
          <a:prstGeom prst="rect">
            <a:avLst/>
          </a:prstGeom>
        </p:spPr>
      </p:pic>
      <p:pic>
        <p:nvPicPr>
          <p:cNvPr id="10" name="Picture 9">
            <a:extLst>
              <a:ext uri="{FF2B5EF4-FFF2-40B4-BE49-F238E27FC236}">
                <a16:creationId xmlns:a16="http://schemas.microsoft.com/office/drawing/2014/main" id="{C922822F-2757-2440-9F45-54BBC06B0378}"/>
              </a:ext>
            </a:extLst>
          </p:cNvPr>
          <p:cNvPicPr>
            <a:picLocks noChangeAspect="1"/>
          </p:cNvPicPr>
          <p:nvPr/>
        </p:nvPicPr>
        <p:blipFill>
          <a:blip r:embed="rId10"/>
          <a:stretch>
            <a:fillRect/>
          </a:stretch>
        </p:blipFill>
        <p:spPr>
          <a:xfrm>
            <a:off x="6169545" y="4487724"/>
            <a:ext cx="2886160" cy="2133737"/>
          </a:xfrm>
          <a:prstGeom prst="rect">
            <a:avLst/>
          </a:prstGeom>
        </p:spPr>
      </p:pic>
      <p:sp>
        <p:nvSpPr>
          <p:cNvPr id="11" name="Rectangle 10">
            <a:extLst>
              <a:ext uri="{FF2B5EF4-FFF2-40B4-BE49-F238E27FC236}">
                <a16:creationId xmlns:a16="http://schemas.microsoft.com/office/drawing/2014/main" id="{3C690173-737B-3E4C-A268-A20B897AECED}"/>
              </a:ext>
            </a:extLst>
          </p:cNvPr>
          <p:cNvSpPr/>
          <p:nvPr/>
        </p:nvSpPr>
        <p:spPr>
          <a:xfrm>
            <a:off x="332711" y="1467824"/>
            <a:ext cx="687881"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Top-k</a:t>
            </a:r>
            <a:endParaRPr lang="en-US" sz="1600" dirty="0">
              <a:solidFill>
                <a:schemeClr val="bg1"/>
              </a:solidFill>
            </a:endParaRPr>
          </a:p>
        </p:txBody>
      </p:sp>
      <p:sp>
        <p:nvSpPr>
          <p:cNvPr id="13" name="Rectangle 12">
            <a:extLst>
              <a:ext uri="{FF2B5EF4-FFF2-40B4-BE49-F238E27FC236}">
                <a16:creationId xmlns:a16="http://schemas.microsoft.com/office/drawing/2014/main" id="{E8799A06-4DEA-874A-9E4F-086884683851}"/>
              </a:ext>
            </a:extLst>
          </p:cNvPr>
          <p:cNvSpPr/>
          <p:nvPr/>
        </p:nvSpPr>
        <p:spPr>
          <a:xfrm>
            <a:off x="332710" y="4078871"/>
            <a:ext cx="2857770"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0/1 </a:t>
            </a:r>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v.s</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normalized frequency</a:t>
            </a:r>
            <a:endParaRPr lang="en-US" sz="1600" dirty="0">
              <a:solidFill>
                <a:schemeClr val="bg1"/>
              </a:solidFill>
            </a:endParaRPr>
          </a:p>
        </p:txBody>
      </p:sp>
    </p:spTree>
    <p:extLst>
      <p:ext uri="{BB962C8B-B14F-4D97-AF65-F5344CB8AC3E}">
        <p14:creationId xmlns:p14="http://schemas.microsoft.com/office/powerpoint/2010/main" val="2342962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720163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Recommend for users </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2" name="Picture 1">
            <a:extLst>
              <a:ext uri="{FF2B5EF4-FFF2-40B4-BE49-F238E27FC236}">
                <a16:creationId xmlns:a16="http://schemas.microsoft.com/office/drawing/2014/main" id="{0F1E3076-3B3B-4246-A9F8-06A80685656A}"/>
              </a:ext>
            </a:extLst>
          </p:cNvPr>
          <p:cNvPicPr>
            <a:picLocks noChangeAspect="1"/>
          </p:cNvPicPr>
          <p:nvPr/>
        </p:nvPicPr>
        <p:blipFill>
          <a:blip r:embed="rId5"/>
          <a:stretch>
            <a:fillRect/>
          </a:stretch>
        </p:blipFill>
        <p:spPr>
          <a:xfrm>
            <a:off x="799117" y="1657919"/>
            <a:ext cx="6118037" cy="2193169"/>
          </a:xfrm>
          <a:prstGeom prst="rect">
            <a:avLst/>
          </a:prstGeom>
        </p:spPr>
      </p:pic>
      <p:pic>
        <p:nvPicPr>
          <p:cNvPr id="3" name="Picture 2">
            <a:extLst>
              <a:ext uri="{FF2B5EF4-FFF2-40B4-BE49-F238E27FC236}">
                <a16:creationId xmlns:a16="http://schemas.microsoft.com/office/drawing/2014/main" id="{48339E1F-722A-BC4B-A1FF-F225A7D80897}"/>
              </a:ext>
            </a:extLst>
          </p:cNvPr>
          <p:cNvPicPr>
            <a:picLocks noChangeAspect="1"/>
          </p:cNvPicPr>
          <p:nvPr/>
        </p:nvPicPr>
        <p:blipFill rotWithShape="1">
          <a:blip r:embed="rId6"/>
          <a:srcRect l="-1" r="247" b="33222"/>
          <a:stretch/>
        </p:blipFill>
        <p:spPr>
          <a:xfrm>
            <a:off x="799117" y="3958902"/>
            <a:ext cx="6729380" cy="2022662"/>
          </a:xfrm>
          <a:prstGeom prst="rect">
            <a:avLst/>
          </a:prstGeom>
        </p:spPr>
      </p:pic>
      <p:grpSp>
        <p:nvGrpSpPr>
          <p:cNvPr id="22" name="Group 21">
            <a:extLst>
              <a:ext uri="{FF2B5EF4-FFF2-40B4-BE49-F238E27FC236}">
                <a16:creationId xmlns:a16="http://schemas.microsoft.com/office/drawing/2014/main" id="{EDF45B27-CFEB-EA4D-AF99-08E566CB9BF9}"/>
              </a:ext>
            </a:extLst>
          </p:cNvPr>
          <p:cNvGrpSpPr/>
          <p:nvPr/>
        </p:nvGrpSpPr>
        <p:grpSpPr>
          <a:xfrm>
            <a:off x="799117" y="2251564"/>
            <a:ext cx="4472120" cy="876565"/>
            <a:chOff x="876188" y="2253803"/>
            <a:chExt cx="4326877" cy="811369"/>
          </a:xfrm>
        </p:grpSpPr>
        <p:cxnSp>
          <p:nvCxnSpPr>
            <p:cNvPr id="10" name="Straight Connector 9">
              <a:extLst>
                <a:ext uri="{FF2B5EF4-FFF2-40B4-BE49-F238E27FC236}">
                  <a16:creationId xmlns:a16="http://schemas.microsoft.com/office/drawing/2014/main" id="{C4D85FD0-5408-9E4C-82BD-7C9D72F520EE}"/>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185442-62F3-2846-9DCC-53797587CC75}"/>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3C3789-1F67-9549-84C8-BD50BF439A34}"/>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4F6736-8905-E143-B20C-AF6C8E018977}"/>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3F158EF-BCFC-0E4F-8F08-236EFF2A1C8E}"/>
              </a:ext>
            </a:extLst>
          </p:cNvPr>
          <p:cNvGrpSpPr/>
          <p:nvPr/>
        </p:nvGrpSpPr>
        <p:grpSpPr>
          <a:xfrm>
            <a:off x="799117" y="3623094"/>
            <a:ext cx="2793938" cy="227993"/>
            <a:chOff x="876188" y="2253803"/>
            <a:chExt cx="4326877" cy="811369"/>
          </a:xfrm>
        </p:grpSpPr>
        <p:cxnSp>
          <p:nvCxnSpPr>
            <p:cNvPr id="24" name="Straight Connector 23">
              <a:extLst>
                <a:ext uri="{FF2B5EF4-FFF2-40B4-BE49-F238E27FC236}">
                  <a16:creationId xmlns:a16="http://schemas.microsoft.com/office/drawing/2014/main" id="{E4C1B12D-9FB3-154D-A819-3BC27A9CD59A}"/>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A9318CD-5096-0F44-A0DF-952CA87289F1}"/>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A97530-5C8B-6A4D-AE4F-A151C9E7C46A}"/>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4070E75-759C-9B46-8E94-01CCEABB062D}"/>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A145C07-88A6-4B4C-9CEE-C7C4F152C474}"/>
              </a:ext>
            </a:extLst>
          </p:cNvPr>
          <p:cNvGrpSpPr/>
          <p:nvPr/>
        </p:nvGrpSpPr>
        <p:grpSpPr>
          <a:xfrm>
            <a:off x="799116" y="4321366"/>
            <a:ext cx="2793917" cy="285070"/>
            <a:chOff x="876188" y="2253803"/>
            <a:chExt cx="4326877" cy="811369"/>
          </a:xfrm>
        </p:grpSpPr>
        <p:cxnSp>
          <p:nvCxnSpPr>
            <p:cNvPr id="29" name="Straight Connector 28">
              <a:extLst>
                <a:ext uri="{FF2B5EF4-FFF2-40B4-BE49-F238E27FC236}">
                  <a16:creationId xmlns:a16="http://schemas.microsoft.com/office/drawing/2014/main" id="{7187DBBB-7B2F-B840-AA0E-97055D38C567}"/>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FC6DEF-D11E-0F49-B782-D7504A9FFCE0}"/>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AAF7BB-DB9C-534A-90AD-1204747F951C}"/>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A61B04A-9840-7045-ADCC-8F2451EECF49}"/>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02CF81D-B6B0-CD49-B307-CFF899AAA972}"/>
              </a:ext>
            </a:extLst>
          </p:cNvPr>
          <p:cNvGrpSpPr/>
          <p:nvPr/>
        </p:nvGrpSpPr>
        <p:grpSpPr>
          <a:xfrm>
            <a:off x="799115" y="5022007"/>
            <a:ext cx="4472121" cy="918991"/>
            <a:chOff x="876188" y="2253803"/>
            <a:chExt cx="4326877" cy="811369"/>
          </a:xfrm>
        </p:grpSpPr>
        <p:cxnSp>
          <p:nvCxnSpPr>
            <p:cNvPr id="34" name="Straight Connector 33">
              <a:extLst>
                <a:ext uri="{FF2B5EF4-FFF2-40B4-BE49-F238E27FC236}">
                  <a16:creationId xmlns:a16="http://schemas.microsoft.com/office/drawing/2014/main" id="{CEFC127E-3585-884F-B6E9-8A0865A2539F}"/>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FADB7E-0602-B841-B6C3-AD42CC8F4480}"/>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6105F5-EADE-934D-BB6E-330A0BA20FCF}"/>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96FAA3-51C6-824A-8B08-24147BE26C5A}"/>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3F65143C-9DF2-5642-A19B-F5C5CA5E2AF7}"/>
              </a:ext>
            </a:extLst>
          </p:cNvPr>
          <p:cNvSpPr/>
          <p:nvPr/>
        </p:nvSpPr>
        <p:spPr>
          <a:xfrm>
            <a:off x="7905339" y="2491793"/>
            <a:ext cx="439544"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cid</a:t>
            </a:r>
            <a:endParaRPr lang="en-US" sz="1600" dirty="0">
              <a:solidFill>
                <a:schemeClr val="bg1"/>
              </a:solidFill>
            </a:endParaRPr>
          </a:p>
        </p:txBody>
      </p:sp>
      <p:sp>
        <p:nvSpPr>
          <p:cNvPr id="39" name="Rectangle 38">
            <a:extLst>
              <a:ext uri="{FF2B5EF4-FFF2-40B4-BE49-F238E27FC236}">
                <a16:creationId xmlns:a16="http://schemas.microsoft.com/office/drawing/2014/main" id="{5A5F8799-68A3-9246-9848-592CD3C97087}"/>
              </a:ext>
            </a:extLst>
          </p:cNvPr>
          <p:cNvSpPr/>
          <p:nvPr/>
        </p:nvSpPr>
        <p:spPr>
          <a:xfrm>
            <a:off x="7905338" y="3570265"/>
            <a:ext cx="843501"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user_id</a:t>
            </a:r>
            <a:endParaRPr lang="en-US" sz="1600" dirty="0">
              <a:solidFill>
                <a:schemeClr val="bg1"/>
              </a:solidFill>
            </a:endParaRPr>
          </a:p>
        </p:txBody>
      </p:sp>
      <p:sp>
        <p:nvSpPr>
          <p:cNvPr id="41" name="Rectangle 40">
            <a:extLst>
              <a:ext uri="{FF2B5EF4-FFF2-40B4-BE49-F238E27FC236}">
                <a16:creationId xmlns:a16="http://schemas.microsoft.com/office/drawing/2014/main" id="{79135936-A14C-0343-B5E4-A477CFF42BE3}"/>
              </a:ext>
            </a:extLst>
          </p:cNvPr>
          <p:cNvSpPr/>
          <p:nvPr/>
        </p:nvSpPr>
        <p:spPr>
          <a:xfrm>
            <a:off x="7905337" y="4997943"/>
            <a:ext cx="853503"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item_id</a:t>
            </a:r>
            <a:endParaRPr lang="en-US" sz="1600" dirty="0">
              <a:solidFill>
                <a:schemeClr val="bg1"/>
              </a:solidFill>
            </a:endParaRPr>
          </a:p>
        </p:txBody>
      </p:sp>
      <p:sp>
        <p:nvSpPr>
          <p:cNvPr id="40" name="Rectangle 39">
            <a:extLst>
              <a:ext uri="{FF2B5EF4-FFF2-40B4-BE49-F238E27FC236}">
                <a16:creationId xmlns:a16="http://schemas.microsoft.com/office/drawing/2014/main" id="{5112B786-0AED-4D4B-901E-18CA80D29FA6}"/>
              </a:ext>
            </a:extLst>
          </p:cNvPr>
          <p:cNvSpPr/>
          <p:nvPr/>
        </p:nvSpPr>
        <p:spPr>
          <a:xfrm>
            <a:off x="799115" y="6160310"/>
            <a:ext cx="8000637" cy="338554"/>
          </a:xfrm>
          <a:prstGeom prst="rect">
            <a:avLst/>
          </a:prstGeom>
        </p:spPr>
        <p:txBody>
          <a:bodyPr wrap="square">
            <a:spAutoFit/>
          </a:bodyPr>
          <a:lstStyle/>
          <a:p>
            <a:r>
              <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https://gecgithub01.walmart.com/z0g00mx/Intern_project/blob/master/als.ipynb</a:t>
            </a:r>
            <a:endPar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6530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dissolve">
                                      <p:cBhvr>
                                        <p:cTn id="23" dur="500"/>
                                        <p:tgtEl>
                                          <p:spTgt spid="28"/>
                                        </p:tgtEl>
                                      </p:cBhvr>
                                    </p:animEffect>
                                  </p:childTnLst>
                                </p:cTn>
                              </p:par>
                              <p:par>
                                <p:cTn id="24" presetID="9"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dissolve">
                                      <p:cBhvr>
                                        <p:cTn id="26" dur="500"/>
                                        <p:tgtEl>
                                          <p:spTgt spid="3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dissolve">
                                      <p:cBhvr>
                                        <p:cTn id="2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19041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Find similar items</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6" name="Picture 5">
            <a:extLst>
              <a:ext uri="{FF2B5EF4-FFF2-40B4-BE49-F238E27FC236}">
                <a16:creationId xmlns:a16="http://schemas.microsoft.com/office/drawing/2014/main" id="{57199EDC-372F-3642-99B3-A5A3DF1A9C74}"/>
              </a:ext>
            </a:extLst>
          </p:cNvPr>
          <p:cNvPicPr>
            <a:picLocks noChangeAspect="1"/>
          </p:cNvPicPr>
          <p:nvPr/>
        </p:nvPicPr>
        <p:blipFill>
          <a:blip r:embed="rId5"/>
          <a:stretch>
            <a:fillRect/>
          </a:stretch>
        </p:blipFill>
        <p:spPr>
          <a:xfrm>
            <a:off x="799117" y="1686871"/>
            <a:ext cx="7749762" cy="3620705"/>
          </a:xfrm>
          <a:prstGeom prst="rect">
            <a:avLst/>
          </a:prstGeom>
        </p:spPr>
      </p:pic>
      <p:grpSp>
        <p:nvGrpSpPr>
          <p:cNvPr id="10" name="Group 9">
            <a:extLst>
              <a:ext uri="{FF2B5EF4-FFF2-40B4-BE49-F238E27FC236}">
                <a16:creationId xmlns:a16="http://schemas.microsoft.com/office/drawing/2014/main" id="{4EAF2E7E-BC9E-5E45-9040-82BA3B90EAC8}"/>
              </a:ext>
            </a:extLst>
          </p:cNvPr>
          <p:cNvGrpSpPr/>
          <p:nvPr/>
        </p:nvGrpSpPr>
        <p:grpSpPr>
          <a:xfrm>
            <a:off x="799115" y="2274477"/>
            <a:ext cx="6655933" cy="479482"/>
            <a:chOff x="876188" y="2253803"/>
            <a:chExt cx="4326877" cy="811369"/>
          </a:xfrm>
        </p:grpSpPr>
        <p:cxnSp>
          <p:nvCxnSpPr>
            <p:cNvPr id="11" name="Straight Connector 10">
              <a:extLst>
                <a:ext uri="{FF2B5EF4-FFF2-40B4-BE49-F238E27FC236}">
                  <a16:creationId xmlns:a16="http://schemas.microsoft.com/office/drawing/2014/main" id="{4CA91DB7-3210-3740-B273-744A47A5C0FE}"/>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5F616-1AB4-E247-B784-A2C6B557BC52}"/>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762AC8-11DC-D64A-8AC8-077AD146FE01}"/>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A926AB-914C-1C49-8FE4-2FD6ADEF01E6}"/>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EA78C67-B4D4-9744-BAF1-597E69BF2A7E}"/>
              </a:ext>
            </a:extLst>
          </p:cNvPr>
          <p:cNvGrpSpPr/>
          <p:nvPr/>
        </p:nvGrpSpPr>
        <p:grpSpPr>
          <a:xfrm>
            <a:off x="799115" y="3429001"/>
            <a:ext cx="3530216" cy="336176"/>
            <a:chOff x="876188" y="2253803"/>
            <a:chExt cx="4326877" cy="811369"/>
          </a:xfrm>
        </p:grpSpPr>
        <p:cxnSp>
          <p:nvCxnSpPr>
            <p:cNvPr id="16" name="Straight Connector 15">
              <a:extLst>
                <a:ext uri="{FF2B5EF4-FFF2-40B4-BE49-F238E27FC236}">
                  <a16:creationId xmlns:a16="http://schemas.microsoft.com/office/drawing/2014/main" id="{7050C889-2D23-A240-AE4F-97D7CABE8744}"/>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A104A4-A92C-074C-8900-0CEE222D931B}"/>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F5942A-ECF4-F349-B6B3-601DFC8C526F}"/>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C226A8-6E35-9043-9675-C077C8FC3C2F}"/>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5C9E207-1852-7149-9FF4-6CF7EA88F1FD}"/>
              </a:ext>
            </a:extLst>
          </p:cNvPr>
          <p:cNvGrpSpPr/>
          <p:nvPr/>
        </p:nvGrpSpPr>
        <p:grpSpPr>
          <a:xfrm>
            <a:off x="799115" y="4294564"/>
            <a:ext cx="4375313" cy="1015774"/>
            <a:chOff x="876188" y="2253803"/>
            <a:chExt cx="4326877" cy="811369"/>
          </a:xfrm>
        </p:grpSpPr>
        <p:cxnSp>
          <p:nvCxnSpPr>
            <p:cNvPr id="22" name="Straight Connector 21">
              <a:extLst>
                <a:ext uri="{FF2B5EF4-FFF2-40B4-BE49-F238E27FC236}">
                  <a16:creationId xmlns:a16="http://schemas.microsoft.com/office/drawing/2014/main" id="{5E934F8B-D1AE-5140-ACB7-C1F5291A175B}"/>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6A6B0E-6A1D-454A-94F5-AD88038F6398}"/>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913053-3FF4-804B-AFCC-34C503385058}"/>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C0EC9C5-B8BD-B547-A47E-3B2E16C52412}"/>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334C0254-D381-0B4F-B8CD-DFCB3F2E5D16}"/>
              </a:ext>
            </a:extLst>
          </p:cNvPr>
          <p:cNvSpPr/>
          <p:nvPr/>
        </p:nvSpPr>
        <p:spPr>
          <a:xfrm>
            <a:off x="799115" y="5683073"/>
            <a:ext cx="8000637" cy="338554"/>
          </a:xfrm>
          <a:prstGeom prst="rect">
            <a:avLst/>
          </a:prstGeom>
        </p:spPr>
        <p:txBody>
          <a:bodyPr wrap="square">
            <a:spAutoFit/>
          </a:bodyPr>
          <a:lstStyle/>
          <a:p>
            <a:r>
              <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https://gecgithub01.walmart.com/z0g00mx/Intern_project/blob/master/als.ipynb</a:t>
            </a:r>
            <a:endPar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26" name="Rectangle 25">
            <a:extLst>
              <a:ext uri="{FF2B5EF4-FFF2-40B4-BE49-F238E27FC236}">
                <a16:creationId xmlns:a16="http://schemas.microsoft.com/office/drawing/2014/main" id="{92DE0F32-82E7-CC41-8028-639708189A16}"/>
              </a:ext>
            </a:extLst>
          </p:cNvPr>
          <p:cNvSpPr/>
          <p:nvPr/>
        </p:nvSpPr>
        <p:spPr>
          <a:xfrm>
            <a:off x="7498613" y="2344941"/>
            <a:ext cx="1616533"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catalog_item_id</a:t>
            </a:r>
            <a:endParaRPr lang="en-US" sz="1600" dirty="0">
              <a:solidFill>
                <a:schemeClr val="bg1"/>
              </a:solidFill>
            </a:endParaRPr>
          </a:p>
        </p:txBody>
      </p:sp>
      <p:sp>
        <p:nvSpPr>
          <p:cNvPr id="27" name="Rectangle 26">
            <a:extLst>
              <a:ext uri="{FF2B5EF4-FFF2-40B4-BE49-F238E27FC236}">
                <a16:creationId xmlns:a16="http://schemas.microsoft.com/office/drawing/2014/main" id="{63DE2D1C-FAEA-6640-944A-CCC6D53BD241}"/>
              </a:ext>
            </a:extLst>
          </p:cNvPr>
          <p:cNvSpPr/>
          <p:nvPr/>
        </p:nvSpPr>
        <p:spPr>
          <a:xfrm>
            <a:off x="7498613" y="4201400"/>
            <a:ext cx="853503"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item_id</a:t>
            </a:r>
            <a:endParaRPr lang="en-US" sz="1600" dirty="0">
              <a:solidFill>
                <a:schemeClr val="bg1"/>
              </a:solidFill>
            </a:endParaRPr>
          </a:p>
        </p:txBody>
      </p:sp>
    </p:spTree>
    <p:extLst>
      <p:ext uri="{BB962C8B-B14F-4D97-AF65-F5344CB8AC3E}">
        <p14:creationId xmlns:p14="http://schemas.microsoft.com/office/powerpoint/2010/main" val="114148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dissolv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284078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19041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Case study</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95D5E25-A0D2-8B4C-A80D-DD1829AFC21C}"/>
                  </a:ext>
                </a:extLst>
              </p14:cNvPr>
              <p14:cNvContentPartPr/>
              <p14:nvPr/>
            </p14:nvContentPartPr>
            <p14:xfrm>
              <a:off x="5510565" y="3992701"/>
              <a:ext cx="577800" cy="7560"/>
            </p14:xfrm>
          </p:contentPart>
        </mc:Choice>
        <mc:Fallback xmlns="">
          <p:pic>
            <p:nvPicPr>
              <p:cNvPr id="8" name="Ink 7">
                <a:extLst>
                  <a:ext uri="{FF2B5EF4-FFF2-40B4-BE49-F238E27FC236}">
                    <a16:creationId xmlns:a16="http://schemas.microsoft.com/office/drawing/2014/main" id="{495D5E25-A0D2-8B4C-A80D-DD1829AFC21C}"/>
                  </a:ext>
                </a:extLst>
              </p:cNvPr>
              <p:cNvPicPr/>
              <p:nvPr/>
            </p:nvPicPr>
            <p:blipFill>
              <a:blip r:embed="rId6"/>
              <a:stretch>
                <a:fillRect/>
              </a:stretch>
            </p:blipFill>
            <p:spPr>
              <a:xfrm>
                <a:off x="5501565" y="3983701"/>
                <a:ext cx="595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A8A2640E-4B7B-2E43-89EA-C2047EB9C4CD}"/>
                  </a:ext>
                </a:extLst>
              </p14:cNvPr>
              <p14:cNvContentPartPr/>
              <p14:nvPr/>
            </p14:nvContentPartPr>
            <p14:xfrm>
              <a:off x="5901885" y="3905221"/>
              <a:ext cx="221760" cy="152640"/>
            </p14:xfrm>
          </p:contentPart>
        </mc:Choice>
        <mc:Fallback xmlns="">
          <p:pic>
            <p:nvPicPr>
              <p:cNvPr id="30" name="Ink 29">
                <a:extLst>
                  <a:ext uri="{FF2B5EF4-FFF2-40B4-BE49-F238E27FC236}">
                    <a16:creationId xmlns:a16="http://schemas.microsoft.com/office/drawing/2014/main" id="{A8A2640E-4B7B-2E43-89EA-C2047EB9C4CD}"/>
                  </a:ext>
                </a:extLst>
              </p:cNvPr>
              <p:cNvPicPr/>
              <p:nvPr/>
            </p:nvPicPr>
            <p:blipFill>
              <a:blip r:embed="rId8"/>
              <a:stretch>
                <a:fillRect/>
              </a:stretch>
            </p:blipFill>
            <p:spPr>
              <a:xfrm>
                <a:off x="5893259" y="3896242"/>
                <a:ext cx="239371" cy="170238"/>
              </a:xfrm>
              <a:prstGeom prst="rect">
                <a:avLst/>
              </a:prstGeom>
            </p:spPr>
          </p:pic>
        </mc:Fallback>
      </mc:AlternateContent>
      <p:pic>
        <p:nvPicPr>
          <p:cNvPr id="31" name="Picture 30">
            <a:extLst>
              <a:ext uri="{FF2B5EF4-FFF2-40B4-BE49-F238E27FC236}">
                <a16:creationId xmlns:a16="http://schemas.microsoft.com/office/drawing/2014/main" id="{0DF75579-7FE9-7746-BC53-0384A63A308F}"/>
              </a:ext>
            </a:extLst>
          </p:cNvPr>
          <p:cNvPicPr>
            <a:picLocks noChangeAspect="1"/>
          </p:cNvPicPr>
          <p:nvPr/>
        </p:nvPicPr>
        <p:blipFill>
          <a:blip r:embed="rId9"/>
          <a:stretch>
            <a:fillRect/>
          </a:stretch>
        </p:blipFill>
        <p:spPr>
          <a:xfrm>
            <a:off x="462318" y="1807732"/>
            <a:ext cx="4874307" cy="4592520"/>
          </a:xfrm>
          <a:prstGeom prst="rect">
            <a:avLst/>
          </a:prstGeom>
        </p:spPr>
      </p:pic>
      <p:pic>
        <p:nvPicPr>
          <p:cNvPr id="33" name="Picture 32">
            <a:extLst>
              <a:ext uri="{FF2B5EF4-FFF2-40B4-BE49-F238E27FC236}">
                <a16:creationId xmlns:a16="http://schemas.microsoft.com/office/drawing/2014/main" id="{09592D16-64E7-204B-91B8-5D213B9B1828}"/>
              </a:ext>
            </a:extLst>
          </p:cNvPr>
          <p:cNvPicPr>
            <a:picLocks noChangeAspect="1"/>
          </p:cNvPicPr>
          <p:nvPr/>
        </p:nvPicPr>
        <p:blipFill>
          <a:blip r:embed="rId10"/>
          <a:stretch>
            <a:fillRect/>
          </a:stretch>
        </p:blipFill>
        <p:spPr>
          <a:xfrm>
            <a:off x="6268952" y="2425258"/>
            <a:ext cx="2698884" cy="3265207"/>
          </a:xfrm>
          <a:prstGeom prst="rect">
            <a:avLst/>
          </a:prstGeom>
        </p:spPr>
      </p:pic>
      <p:sp>
        <p:nvSpPr>
          <p:cNvPr id="34" name="Rectangle 33">
            <a:extLst>
              <a:ext uri="{FF2B5EF4-FFF2-40B4-BE49-F238E27FC236}">
                <a16:creationId xmlns:a16="http://schemas.microsoft.com/office/drawing/2014/main" id="{B21C7B42-C966-E143-AF94-91941E57B04B}"/>
              </a:ext>
            </a:extLst>
          </p:cNvPr>
          <p:cNvSpPr/>
          <p:nvPr/>
        </p:nvSpPr>
        <p:spPr>
          <a:xfrm>
            <a:off x="5248177" y="3570387"/>
            <a:ext cx="1158450" cy="307777"/>
          </a:xfrm>
          <a:prstGeom prst="rect">
            <a:avLst/>
          </a:prstGeom>
        </p:spPr>
        <p:txBody>
          <a:bodyPr wrap="square">
            <a:spAutoFit/>
          </a:bodyPr>
          <a:lstStyle/>
          <a:p>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Recommend</a:t>
            </a:r>
            <a:endParaRPr lang="en-US" sz="1400" dirty="0">
              <a:solidFill>
                <a:schemeClr val="bg1"/>
              </a:solidFill>
            </a:endParaRPr>
          </a:p>
        </p:txBody>
      </p:sp>
      <p:sp>
        <p:nvSpPr>
          <p:cNvPr id="2" name="Rectangle 1">
            <a:extLst>
              <a:ext uri="{FF2B5EF4-FFF2-40B4-BE49-F238E27FC236}">
                <a16:creationId xmlns:a16="http://schemas.microsoft.com/office/drawing/2014/main" id="{4BCA621A-25C7-D546-8494-6D1DE1224725}"/>
              </a:ext>
            </a:extLst>
          </p:cNvPr>
          <p:cNvSpPr/>
          <p:nvPr/>
        </p:nvSpPr>
        <p:spPr>
          <a:xfrm>
            <a:off x="1445872" y="6423942"/>
            <a:ext cx="2144113"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User purchase history</a:t>
            </a:r>
            <a:endParaRPr lang="en-US" sz="1600" dirty="0">
              <a:solidFill>
                <a:schemeClr val="bg1"/>
              </a:solidFill>
            </a:endParaRPr>
          </a:p>
        </p:txBody>
      </p:sp>
      <p:sp>
        <p:nvSpPr>
          <p:cNvPr id="12" name="Rectangle 11">
            <a:extLst>
              <a:ext uri="{FF2B5EF4-FFF2-40B4-BE49-F238E27FC236}">
                <a16:creationId xmlns:a16="http://schemas.microsoft.com/office/drawing/2014/main" id="{9EDF5D93-435D-A84D-8433-64A91D19C5E3}"/>
              </a:ext>
            </a:extLst>
          </p:cNvPr>
          <p:cNvSpPr/>
          <p:nvPr/>
        </p:nvSpPr>
        <p:spPr>
          <a:xfrm>
            <a:off x="6316980" y="5739500"/>
            <a:ext cx="2602828"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Top-8 recommended items</a:t>
            </a:r>
            <a:endParaRPr lang="en-US" sz="1600" dirty="0">
              <a:solidFill>
                <a:schemeClr val="bg1"/>
              </a:solidFill>
            </a:endParaRPr>
          </a:p>
        </p:txBody>
      </p:sp>
    </p:spTree>
    <p:extLst>
      <p:ext uri="{BB962C8B-B14F-4D97-AF65-F5344CB8AC3E}">
        <p14:creationId xmlns:p14="http://schemas.microsoft.com/office/powerpoint/2010/main" val="89338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dissolve">
                                      <p:cBhvr>
                                        <p:cTn id="1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863664" y="3650907"/>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19041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Case study</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95D5E25-A0D2-8B4C-A80D-DD1829AFC21C}"/>
                  </a:ext>
                </a:extLst>
              </p14:cNvPr>
              <p14:cNvContentPartPr/>
              <p14:nvPr/>
            </p14:nvContentPartPr>
            <p14:xfrm>
              <a:off x="3273983" y="3742815"/>
              <a:ext cx="577800" cy="7560"/>
            </p14:xfrm>
          </p:contentPart>
        </mc:Choice>
        <mc:Fallback xmlns="">
          <p:pic>
            <p:nvPicPr>
              <p:cNvPr id="8" name="Ink 7">
                <a:extLst>
                  <a:ext uri="{FF2B5EF4-FFF2-40B4-BE49-F238E27FC236}">
                    <a16:creationId xmlns:a16="http://schemas.microsoft.com/office/drawing/2014/main" id="{495D5E25-A0D2-8B4C-A80D-DD1829AFC21C}"/>
                  </a:ext>
                </a:extLst>
              </p:cNvPr>
              <p:cNvPicPr/>
              <p:nvPr/>
            </p:nvPicPr>
            <p:blipFill>
              <a:blip r:embed="rId6"/>
              <a:stretch>
                <a:fillRect/>
              </a:stretch>
            </p:blipFill>
            <p:spPr>
              <a:xfrm>
                <a:off x="3264983" y="3733815"/>
                <a:ext cx="595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A8A2640E-4B7B-2E43-89EA-C2047EB9C4CD}"/>
                  </a:ext>
                </a:extLst>
              </p14:cNvPr>
              <p14:cNvContentPartPr/>
              <p14:nvPr/>
            </p14:nvContentPartPr>
            <p14:xfrm>
              <a:off x="3665303" y="3655335"/>
              <a:ext cx="221760" cy="152640"/>
            </p14:xfrm>
          </p:contentPart>
        </mc:Choice>
        <mc:Fallback xmlns="">
          <p:pic>
            <p:nvPicPr>
              <p:cNvPr id="30" name="Ink 29">
                <a:extLst>
                  <a:ext uri="{FF2B5EF4-FFF2-40B4-BE49-F238E27FC236}">
                    <a16:creationId xmlns:a16="http://schemas.microsoft.com/office/drawing/2014/main" id="{A8A2640E-4B7B-2E43-89EA-C2047EB9C4CD}"/>
                  </a:ext>
                </a:extLst>
              </p:cNvPr>
              <p:cNvPicPr/>
              <p:nvPr/>
            </p:nvPicPr>
            <p:blipFill>
              <a:blip r:embed="rId8"/>
              <a:stretch>
                <a:fillRect/>
              </a:stretch>
            </p:blipFill>
            <p:spPr>
              <a:xfrm>
                <a:off x="3656677" y="3646356"/>
                <a:ext cx="239371" cy="170238"/>
              </a:xfrm>
              <a:prstGeom prst="rect">
                <a:avLst/>
              </a:prstGeom>
            </p:spPr>
          </p:pic>
        </mc:Fallback>
      </mc:AlternateContent>
      <p:pic>
        <p:nvPicPr>
          <p:cNvPr id="2" name="Picture 1">
            <a:extLst>
              <a:ext uri="{FF2B5EF4-FFF2-40B4-BE49-F238E27FC236}">
                <a16:creationId xmlns:a16="http://schemas.microsoft.com/office/drawing/2014/main" id="{9507B2BD-3CD5-EE43-A152-1B2708BB27EA}"/>
              </a:ext>
            </a:extLst>
          </p:cNvPr>
          <p:cNvPicPr>
            <a:picLocks noChangeAspect="1"/>
          </p:cNvPicPr>
          <p:nvPr/>
        </p:nvPicPr>
        <p:blipFill>
          <a:blip r:embed="rId9"/>
          <a:stretch>
            <a:fillRect/>
          </a:stretch>
        </p:blipFill>
        <p:spPr>
          <a:xfrm>
            <a:off x="888994" y="2754908"/>
            <a:ext cx="1986363" cy="1986363"/>
          </a:xfrm>
          <a:prstGeom prst="rect">
            <a:avLst/>
          </a:prstGeom>
        </p:spPr>
      </p:pic>
      <p:pic>
        <p:nvPicPr>
          <p:cNvPr id="10" name="Picture 9">
            <a:extLst>
              <a:ext uri="{FF2B5EF4-FFF2-40B4-BE49-F238E27FC236}">
                <a16:creationId xmlns:a16="http://schemas.microsoft.com/office/drawing/2014/main" id="{C2D5C46C-5490-5B40-BD9C-4071F07959DB}"/>
              </a:ext>
            </a:extLst>
          </p:cNvPr>
          <p:cNvPicPr>
            <a:picLocks noChangeAspect="1"/>
          </p:cNvPicPr>
          <p:nvPr/>
        </p:nvPicPr>
        <p:blipFill>
          <a:blip r:embed="rId10"/>
          <a:stretch>
            <a:fillRect/>
          </a:stretch>
        </p:blipFill>
        <p:spPr>
          <a:xfrm>
            <a:off x="4081563" y="2255050"/>
            <a:ext cx="4381609" cy="3153912"/>
          </a:xfrm>
          <a:prstGeom prst="rect">
            <a:avLst/>
          </a:prstGeom>
        </p:spPr>
      </p:pic>
      <p:sp>
        <p:nvSpPr>
          <p:cNvPr id="13" name="Rectangle 12">
            <a:extLst>
              <a:ext uri="{FF2B5EF4-FFF2-40B4-BE49-F238E27FC236}">
                <a16:creationId xmlns:a16="http://schemas.microsoft.com/office/drawing/2014/main" id="{960120A5-623A-9A46-BDBC-D62B52076AB1}"/>
              </a:ext>
            </a:extLst>
          </p:cNvPr>
          <p:cNvSpPr/>
          <p:nvPr/>
        </p:nvSpPr>
        <p:spPr>
          <a:xfrm>
            <a:off x="3147776" y="3312353"/>
            <a:ext cx="830214" cy="338554"/>
          </a:xfrm>
          <a:prstGeom prst="rect">
            <a:avLst/>
          </a:prstGeom>
        </p:spPr>
        <p:txBody>
          <a:bodyPr wrap="squar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Similar</a:t>
            </a:r>
            <a:endParaRPr lang="en-US" sz="1400" dirty="0">
              <a:solidFill>
                <a:schemeClr val="bg1"/>
              </a:solidFill>
            </a:endParaRPr>
          </a:p>
        </p:txBody>
      </p:sp>
      <p:sp>
        <p:nvSpPr>
          <p:cNvPr id="11" name="Rectangle 10">
            <a:extLst>
              <a:ext uri="{FF2B5EF4-FFF2-40B4-BE49-F238E27FC236}">
                <a16:creationId xmlns:a16="http://schemas.microsoft.com/office/drawing/2014/main" id="{E0EEF9DE-C5DD-A54C-A49F-086A44A078CF}"/>
              </a:ext>
            </a:extLst>
          </p:cNvPr>
          <p:cNvSpPr/>
          <p:nvPr/>
        </p:nvSpPr>
        <p:spPr>
          <a:xfrm>
            <a:off x="1171692" y="4853587"/>
            <a:ext cx="1420966"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Sampled item</a:t>
            </a:r>
            <a:endParaRPr lang="en-US" sz="1600" dirty="0">
              <a:solidFill>
                <a:schemeClr val="bg1"/>
              </a:solidFill>
            </a:endParaRPr>
          </a:p>
        </p:txBody>
      </p:sp>
      <p:sp>
        <p:nvSpPr>
          <p:cNvPr id="12" name="Rectangle 11">
            <a:extLst>
              <a:ext uri="{FF2B5EF4-FFF2-40B4-BE49-F238E27FC236}">
                <a16:creationId xmlns:a16="http://schemas.microsoft.com/office/drawing/2014/main" id="{3CC23BD7-3544-704E-AB61-511921718FD3}"/>
              </a:ext>
            </a:extLst>
          </p:cNvPr>
          <p:cNvSpPr/>
          <p:nvPr/>
        </p:nvSpPr>
        <p:spPr>
          <a:xfrm>
            <a:off x="5097910" y="5523722"/>
            <a:ext cx="2348913" cy="790281"/>
          </a:xfrm>
          <a:prstGeom prst="rect">
            <a:avLst/>
          </a:prstGeom>
        </p:spPr>
        <p:txBody>
          <a:bodyPr wrap="none">
            <a:spAutoFit/>
          </a:bodyPr>
          <a:lstStyle/>
          <a:p>
            <a:pPr>
              <a:lnSpc>
                <a:spcPct val="150000"/>
              </a:lnSpc>
            </a:pP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Top-5 similar items</a:t>
            </a:r>
          </a:p>
          <a:p>
            <a:pPr>
              <a:lnSpc>
                <a:spcPct val="150000"/>
              </a:lnSpc>
            </a:pP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(KNN, Euclidean metric)</a:t>
            </a:r>
            <a:endParaRPr lang="en-US" sz="1600" dirty="0">
              <a:solidFill>
                <a:schemeClr val="bg1"/>
              </a:solidFill>
            </a:endParaRPr>
          </a:p>
        </p:txBody>
      </p:sp>
    </p:spTree>
    <p:extLst>
      <p:ext uri="{BB962C8B-B14F-4D97-AF65-F5344CB8AC3E}">
        <p14:creationId xmlns:p14="http://schemas.microsoft.com/office/powerpoint/2010/main" val="342698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Analysis</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E32CC7F4-BC77-8045-81B8-FC68D660228E}"/>
              </a:ext>
            </a:extLst>
          </p:cNvPr>
          <p:cNvPicPr>
            <a:picLocks noChangeAspect="1"/>
          </p:cNvPicPr>
          <p:nvPr/>
        </p:nvPicPr>
        <p:blipFill>
          <a:blip r:embed="rId3"/>
          <a:stretch>
            <a:fillRect/>
          </a:stretch>
        </p:blipFill>
        <p:spPr>
          <a:xfrm>
            <a:off x="793359" y="2018851"/>
            <a:ext cx="2566375" cy="1883388"/>
          </a:xfrm>
          <a:prstGeom prst="rect">
            <a:avLst/>
          </a:prstGeom>
        </p:spPr>
      </p:pic>
      <p:pic>
        <p:nvPicPr>
          <p:cNvPr id="3" name="Picture 2">
            <a:extLst>
              <a:ext uri="{FF2B5EF4-FFF2-40B4-BE49-F238E27FC236}">
                <a16:creationId xmlns:a16="http://schemas.microsoft.com/office/drawing/2014/main" id="{024FB9E9-F827-A14B-8EB1-4E4FFCD4223F}"/>
              </a:ext>
            </a:extLst>
          </p:cNvPr>
          <p:cNvPicPr>
            <a:picLocks noChangeAspect="1"/>
          </p:cNvPicPr>
          <p:nvPr/>
        </p:nvPicPr>
        <p:blipFill>
          <a:blip r:embed="rId4"/>
          <a:stretch>
            <a:fillRect/>
          </a:stretch>
        </p:blipFill>
        <p:spPr>
          <a:xfrm>
            <a:off x="3698858" y="2018851"/>
            <a:ext cx="2566375" cy="1883388"/>
          </a:xfrm>
          <a:prstGeom prst="rect">
            <a:avLst/>
          </a:prstGeom>
        </p:spPr>
      </p:pic>
      <p:sp>
        <p:nvSpPr>
          <p:cNvPr id="6" name="Rectangle 5">
            <a:extLst>
              <a:ext uri="{FF2B5EF4-FFF2-40B4-BE49-F238E27FC236}">
                <a16:creationId xmlns:a16="http://schemas.microsoft.com/office/drawing/2014/main" id="{E876720C-5605-2E41-B5D2-2ED98780AE00}"/>
              </a:ext>
            </a:extLst>
          </p:cNvPr>
          <p:cNvSpPr/>
          <p:nvPr/>
        </p:nvSpPr>
        <p:spPr>
          <a:xfrm>
            <a:off x="715991" y="1537660"/>
            <a:ext cx="7226089" cy="45134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Separability of latent factors with t-SNE, K-means</a:t>
            </a:r>
          </a:p>
        </p:txBody>
      </p:sp>
      <p:sp>
        <p:nvSpPr>
          <p:cNvPr id="8" name="Rectangle 7">
            <a:extLst>
              <a:ext uri="{FF2B5EF4-FFF2-40B4-BE49-F238E27FC236}">
                <a16:creationId xmlns:a16="http://schemas.microsoft.com/office/drawing/2014/main" id="{5756EEA0-BD41-614E-9B5E-C13FDCB65F42}"/>
              </a:ext>
            </a:extLst>
          </p:cNvPr>
          <p:cNvSpPr/>
          <p:nvPr/>
        </p:nvSpPr>
        <p:spPr>
          <a:xfrm>
            <a:off x="699666" y="4003637"/>
            <a:ext cx="7226089" cy="45134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Pointwise method performs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better</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than BPR</a:t>
            </a:r>
          </a:p>
        </p:txBody>
      </p:sp>
      <p:pic>
        <p:nvPicPr>
          <p:cNvPr id="7" name="Picture 6">
            <a:extLst>
              <a:ext uri="{FF2B5EF4-FFF2-40B4-BE49-F238E27FC236}">
                <a16:creationId xmlns:a16="http://schemas.microsoft.com/office/drawing/2014/main" id="{6BFBA0B4-475A-FD42-A318-6C3C83338B5E}"/>
              </a:ext>
            </a:extLst>
          </p:cNvPr>
          <p:cNvPicPr>
            <a:picLocks noChangeAspect="1"/>
          </p:cNvPicPr>
          <p:nvPr/>
        </p:nvPicPr>
        <p:blipFill>
          <a:blip r:embed="rId5"/>
          <a:stretch>
            <a:fillRect/>
          </a:stretch>
        </p:blipFill>
        <p:spPr>
          <a:xfrm>
            <a:off x="438440" y="4582165"/>
            <a:ext cx="2937219" cy="1943533"/>
          </a:xfrm>
          <a:prstGeom prst="rect">
            <a:avLst/>
          </a:prstGeom>
        </p:spPr>
      </p:pic>
      <p:pic>
        <p:nvPicPr>
          <p:cNvPr id="10" name="Picture 9">
            <a:extLst>
              <a:ext uri="{FF2B5EF4-FFF2-40B4-BE49-F238E27FC236}">
                <a16:creationId xmlns:a16="http://schemas.microsoft.com/office/drawing/2014/main" id="{2276CF2C-E5CC-344D-9C3D-BBC66B94A06E}"/>
              </a:ext>
            </a:extLst>
          </p:cNvPr>
          <p:cNvPicPr>
            <a:picLocks noChangeAspect="1"/>
          </p:cNvPicPr>
          <p:nvPr/>
        </p:nvPicPr>
        <p:blipFill>
          <a:blip r:embed="rId6"/>
          <a:stretch>
            <a:fillRect/>
          </a:stretch>
        </p:blipFill>
        <p:spPr>
          <a:xfrm>
            <a:off x="3364494" y="4593374"/>
            <a:ext cx="2915139" cy="1928923"/>
          </a:xfrm>
          <a:prstGeom prst="rect">
            <a:avLst/>
          </a:prstGeom>
        </p:spPr>
      </p:pic>
      <p:pic>
        <p:nvPicPr>
          <p:cNvPr id="11" name="Picture 10">
            <a:extLst>
              <a:ext uri="{FF2B5EF4-FFF2-40B4-BE49-F238E27FC236}">
                <a16:creationId xmlns:a16="http://schemas.microsoft.com/office/drawing/2014/main" id="{66522E0E-9AAC-5042-A94F-4C0D3D095010}"/>
              </a:ext>
            </a:extLst>
          </p:cNvPr>
          <p:cNvPicPr>
            <a:picLocks noChangeAspect="1"/>
          </p:cNvPicPr>
          <p:nvPr/>
        </p:nvPicPr>
        <p:blipFill>
          <a:blip r:embed="rId7"/>
          <a:stretch>
            <a:fillRect/>
          </a:stretch>
        </p:blipFill>
        <p:spPr>
          <a:xfrm>
            <a:off x="6265233" y="4593374"/>
            <a:ext cx="2878767" cy="1943533"/>
          </a:xfrm>
          <a:prstGeom prst="rect">
            <a:avLst/>
          </a:prstGeom>
        </p:spPr>
      </p:pic>
    </p:spTree>
    <p:extLst>
      <p:ext uri="{BB962C8B-B14F-4D97-AF65-F5344CB8AC3E}">
        <p14:creationId xmlns:p14="http://schemas.microsoft.com/office/powerpoint/2010/main" val="3055772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Accomplishment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04417882-63A9-1244-84EF-C66215D14D8E}"/>
              </a:ext>
            </a:extLst>
          </p:cNvPr>
          <p:cNvSpPr txBox="1"/>
          <p:nvPr/>
        </p:nvSpPr>
        <p:spPr>
          <a:xfrm>
            <a:off x="715991" y="1949274"/>
            <a:ext cx="8241475" cy="18004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Three recommender</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 demos </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in same experimental procedures with Walmart.com transaction data.</a:t>
            </a:r>
          </a:p>
          <a:p>
            <a:pPr>
              <a:lnSpc>
                <a:spcPct val="150000"/>
              </a:lnSpc>
            </a:pPr>
            <a:endParaRPr lang="en-US" sz="14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Code implementation for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large-scale</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data.</a:t>
            </a:r>
          </a:p>
        </p:txBody>
      </p:sp>
      <p:sp>
        <p:nvSpPr>
          <p:cNvPr id="10" name="Rectangle 9">
            <a:extLst>
              <a:ext uri="{FF2B5EF4-FFF2-40B4-BE49-F238E27FC236}">
                <a16:creationId xmlns:a16="http://schemas.microsoft.com/office/drawing/2014/main" id="{83965288-ED91-8145-BCA7-2BE1CBF5886F}"/>
              </a:ext>
            </a:extLst>
          </p:cNvPr>
          <p:cNvSpPr/>
          <p:nvPr/>
        </p:nvSpPr>
        <p:spPr>
          <a:xfrm>
            <a:off x="876188" y="3749767"/>
            <a:ext cx="7545765" cy="1787028"/>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1900" dirty="0">
                <a:solidFill>
                  <a:schemeClr val="tx2"/>
                </a:solidFill>
                <a:latin typeface="Tahoma" panose="020B0604030504040204" pitchFamily="34" charset="0"/>
                <a:ea typeface="Tahoma" panose="020B0604030504040204" pitchFamily="34" charset="0"/>
                <a:cs typeface="Tahoma" panose="020B0604030504040204" pitchFamily="34" charset="0"/>
              </a:rPr>
              <a:t>Write bash scripts to use libFM by C++ for matrix factorization to get </a:t>
            </a:r>
            <a:r>
              <a:rPr lang="en-US" sz="1900" dirty="0">
                <a:solidFill>
                  <a:schemeClr val="bg1"/>
                </a:solidFill>
                <a:latin typeface="Tahoma" panose="020B0604030504040204" pitchFamily="34" charset="0"/>
                <a:ea typeface="Tahoma" panose="020B0604030504040204" pitchFamily="34" charset="0"/>
                <a:cs typeface="Tahoma" panose="020B0604030504040204" pitchFamily="34" charset="0"/>
              </a:rPr>
              <a:t>latent factors</a:t>
            </a:r>
            <a:r>
              <a:rPr lang="en-US" sz="19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342900" indent="-342900">
              <a:lnSpc>
                <a:spcPct val="150000"/>
              </a:lnSpc>
              <a:buFont typeface="Courier New" panose="02070309020205020404" pitchFamily="49" charset="0"/>
              <a:buChar char="o"/>
            </a:pPr>
            <a:r>
              <a:rPr lang="en-US" sz="1900" dirty="0">
                <a:solidFill>
                  <a:schemeClr val="tx2"/>
                </a:solidFill>
                <a:latin typeface="Tahoma" panose="020B0604030504040204" pitchFamily="34" charset="0"/>
                <a:ea typeface="Tahoma" panose="020B0604030504040204" pitchFamily="34" charset="0"/>
                <a:cs typeface="Tahoma" panose="020B0604030504040204" pitchFamily="34" charset="0"/>
              </a:rPr>
              <a:t>Python codes for preprocessing, ranking metrics evaluation and personalized recommendation.</a:t>
            </a:r>
          </a:p>
        </p:txBody>
      </p:sp>
      <p:sp>
        <p:nvSpPr>
          <p:cNvPr id="7" name="Rectangle 6">
            <a:extLst>
              <a:ext uri="{FF2B5EF4-FFF2-40B4-BE49-F238E27FC236}">
                <a16:creationId xmlns:a16="http://schemas.microsoft.com/office/drawing/2014/main" id="{668B7E70-D7A2-0649-9F24-8AA56AC3B54B}"/>
              </a:ext>
            </a:extLst>
          </p:cNvPr>
          <p:cNvSpPr/>
          <p:nvPr/>
        </p:nvSpPr>
        <p:spPr>
          <a:xfrm>
            <a:off x="1212372" y="5671523"/>
            <a:ext cx="7545765" cy="338554"/>
          </a:xfrm>
          <a:prstGeom prst="rect">
            <a:avLst/>
          </a:prstGeom>
        </p:spPr>
        <p:txBody>
          <a:bodyPr wrap="square">
            <a:spAutoFit/>
          </a:bodyPr>
          <a:lstStyle/>
          <a:p>
            <a:r>
              <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https://gecgithub01.walmart.com/z0g00mx/Intern_project/tree/master/CF_libFM</a:t>
            </a:r>
            <a:endParaRPr lang="en-US" sz="1600" u="sng"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008B9959-C8C4-0740-B819-AB26CB00085B}"/>
              </a:ext>
            </a:extLst>
          </p:cNvPr>
          <p:cNvSpPr/>
          <p:nvPr/>
        </p:nvSpPr>
        <p:spPr>
          <a:xfrm>
            <a:off x="6406735" y="3343849"/>
            <a:ext cx="2098345"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(1856520 * 831859)  </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sym typeface="Wingdings" pitchFamily="2" charset="2"/>
              </a:rPr>
              <a:t>  </a:t>
            </a:r>
            <a:endPar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53009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3127559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AE118243-8FD2-8D47-90FA-9095D461E295}"/>
              </a:ext>
            </a:extLst>
          </p:cNvPr>
          <p:cNvSpPr txBox="1"/>
          <p:nvPr/>
        </p:nvSpPr>
        <p:spPr>
          <a:xfrm>
            <a:off x="715990" y="862036"/>
            <a:ext cx="336912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Future Work</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803E400-4B88-F149-A65C-A9701BCB924A}"/>
              </a:ext>
            </a:extLst>
          </p:cNvPr>
          <p:cNvSpPr txBox="1"/>
          <p:nvPr/>
        </p:nvSpPr>
        <p:spPr>
          <a:xfrm>
            <a:off x="715990" y="2365951"/>
            <a:ext cx="8241475" cy="2519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Realize industrial level APIs of the recommender demos.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Evaluate the model with different sources of data.</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Besides these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baseline models</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explore more advanced methods for matrix factorization and optimization.</a:t>
            </a:r>
          </a:p>
          <a:p>
            <a:pPr marL="285750" indent="-285750">
              <a:lnSpc>
                <a:spcPct val="120000"/>
              </a:lnSpc>
              <a:buFont typeface="Arial" panose="020B0604020202020204" pitchFamily="34" charset="0"/>
              <a:buChar char="•"/>
            </a:pPr>
            <a:endParaRPr lang="en-US" sz="24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46664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3051238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dirty="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030767D6-AB61-1245-8E3B-777923F3B23B}"/>
              </a:ext>
            </a:extLst>
          </p:cNvPr>
          <p:cNvSpPr txBox="1"/>
          <p:nvPr/>
        </p:nvSpPr>
        <p:spPr>
          <a:xfrm>
            <a:off x="715990" y="862036"/>
            <a:ext cx="336912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Challenge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FDD9496B-893A-6A43-94A6-0F890DB6F881}"/>
              </a:ext>
            </a:extLst>
          </p:cNvPr>
          <p:cNvSpPr txBox="1"/>
          <p:nvPr/>
        </p:nvSpPr>
        <p:spPr>
          <a:xfrm>
            <a:off x="715990" y="1983177"/>
            <a:ext cx="8241475" cy="35086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Inexperience with recommendation system for implicit feedback dataset.</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Lots of efforts to process highly sparse and unbalanced transaction data.</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Difficulty to apply PySpark for evaluating ranking metrics.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Problems in face of scalability.</a:t>
            </a:r>
          </a:p>
          <a:p>
            <a:pPr marL="285750" indent="-285750">
              <a:buFont typeface="Arial" panose="020B0604020202020204" pitchFamily="34" charset="0"/>
              <a:buChar char="•"/>
            </a:pPr>
            <a:endParaRPr lang="en-US" sz="24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81189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dirty="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030767D6-AB61-1245-8E3B-777923F3B23B}"/>
              </a:ext>
            </a:extLst>
          </p:cNvPr>
          <p:cNvSpPr txBox="1"/>
          <p:nvPr/>
        </p:nvSpPr>
        <p:spPr>
          <a:xfrm>
            <a:off x="715990" y="862036"/>
            <a:ext cx="4141018"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What I’ve learnt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2927CBB0-8B33-844B-BAFA-30DA86D95E6D}"/>
              </a:ext>
            </a:extLst>
          </p:cNvPr>
          <p:cNvSpPr txBox="1"/>
          <p:nvPr/>
        </p:nvSpPr>
        <p:spPr>
          <a:xfrm>
            <a:off x="715990" y="2066304"/>
            <a:ext cx="8241475" cy="30702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Tools like Hive, Spark, Kubernetes, libFM…</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More familiar with libraries like pandas, scipy, sklearn…</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Knowledge about the field of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implicit recommendation</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like classic models and widely-used ranking methods.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Experience with experiments design and conduct.</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Capability to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learn by doing</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73738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8" name="TextBox 7">
            <a:extLst>
              <a:ext uri="{FF2B5EF4-FFF2-40B4-BE49-F238E27FC236}">
                <a16:creationId xmlns:a16="http://schemas.microsoft.com/office/drawing/2014/main" id="{BF3EE151-2C29-F548-8D18-BC3B0759514B}"/>
              </a:ext>
            </a:extLst>
          </p:cNvPr>
          <p:cNvSpPr txBox="1"/>
          <p:nvPr/>
        </p:nvSpPr>
        <p:spPr>
          <a:xfrm>
            <a:off x="715990" y="862036"/>
            <a:ext cx="2692227"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Reference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773C51BD-7B1B-3C45-8D0C-2C0BCF75C104}"/>
              </a:ext>
            </a:extLst>
          </p:cNvPr>
          <p:cNvSpPr txBox="1"/>
          <p:nvPr/>
        </p:nvSpPr>
        <p:spPr>
          <a:xfrm>
            <a:off x="715990" y="2238564"/>
            <a:ext cx="7834244" cy="3240567"/>
          </a:xfrm>
          <a:prstGeom prst="rect">
            <a:avLst/>
          </a:prstGeom>
          <a:noFill/>
        </p:spPr>
        <p:txBody>
          <a:bodyPr wrap="square" rtlCol="0">
            <a:spAutoFit/>
          </a:bodyPr>
          <a:lstStyle/>
          <a:p>
            <a:pPr marL="342900" indent="-342900">
              <a:lnSpc>
                <a:spcPct val="114000"/>
              </a:lnSpc>
              <a:buAutoNum type="arabicPeriod"/>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Hu,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Yifan</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Yehuda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Koren</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and Chris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Volinsky</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"Collaborative filtering for implicit feedback datasets."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2008 Eighth IEEE International Conference on Data Mining.</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Ieee</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2008.</a:t>
            </a:r>
          </a:p>
          <a:p>
            <a:pPr marL="342900" indent="-342900">
              <a:lnSpc>
                <a:spcPct val="114000"/>
              </a:lnSpc>
              <a:buAutoNum type="arabicPeriod"/>
            </a:pP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Koren</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Yehuda, Robert Bell, and Chris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Volinsky</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"Matrix factorization techniques for recommender systems."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Computer</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8 (2009): 30-37.</a:t>
            </a:r>
          </a:p>
          <a:p>
            <a:pPr marL="342900" indent="-342900">
              <a:lnSpc>
                <a:spcPct val="114000"/>
              </a:lnSpc>
              <a:buAutoNum type="arabicPeriod"/>
            </a:pP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Rendle</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Steffen, et al. "BPR: Bayesian personalized ranking from implicit feedback."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Proceedings of the twenty-fifth conference on uncertainty in artificial intelligence. </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AUAI Press, 2009.</a:t>
            </a:r>
          </a:p>
          <a:p>
            <a:pPr marL="342900" indent="-342900">
              <a:lnSpc>
                <a:spcPct val="114000"/>
              </a:lnSpc>
              <a:buAutoNum type="arabicPeriod"/>
            </a:pP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Rendle</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Steffen. "Factorization machines with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libfm</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ACM Transactions on Intelligent Systems and Technology</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(TIST)3.3 (2012): 57.</a:t>
            </a:r>
          </a:p>
        </p:txBody>
      </p:sp>
    </p:spTree>
    <p:extLst>
      <p:ext uri="{BB962C8B-B14F-4D97-AF65-F5344CB8AC3E}">
        <p14:creationId xmlns:p14="http://schemas.microsoft.com/office/powerpoint/2010/main" val="89667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399593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8" name="TextBox 7">
            <a:extLst>
              <a:ext uri="{FF2B5EF4-FFF2-40B4-BE49-F238E27FC236}">
                <a16:creationId xmlns:a16="http://schemas.microsoft.com/office/drawing/2014/main" id="{BF3EE151-2C29-F548-8D18-BC3B0759514B}"/>
              </a:ext>
            </a:extLst>
          </p:cNvPr>
          <p:cNvSpPr txBox="1"/>
          <p:nvPr/>
        </p:nvSpPr>
        <p:spPr>
          <a:xfrm>
            <a:off x="715990" y="862036"/>
            <a:ext cx="2692227"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Appendix</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AFD9B13C-4A78-B54C-9211-97AD39525634}"/>
              </a:ext>
            </a:extLst>
          </p:cNvPr>
          <p:cNvSpPr/>
          <p:nvPr/>
        </p:nvSpPr>
        <p:spPr>
          <a:xfrm>
            <a:off x="1125857" y="2230366"/>
            <a:ext cx="5602748" cy="338554"/>
          </a:xfrm>
          <a:prstGeom prst="rect">
            <a:avLst/>
          </a:prstGeom>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https://gecgithub01.walmart.com/z0g00mx/Intern_project</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76CEB463-EEAA-DE41-8C0E-440574B2D904}"/>
              </a:ext>
            </a:extLst>
          </p:cNvPr>
          <p:cNvSpPr/>
          <p:nvPr/>
        </p:nvSpPr>
        <p:spPr>
          <a:xfrm>
            <a:off x="799118" y="1769403"/>
            <a:ext cx="1672958" cy="369332"/>
          </a:xfrm>
          <a:prstGeom prst="rect">
            <a:avLst/>
          </a:prstGeom>
        </p:spPr>
        <p:txBody>
          <a:bodyPr wrap="none">
            <a:spAutoFit/>
          </a:bodyPr>
          <a:lstStyle/>
          <a:p>
            <a:pPr marL="285750" indent="-285750">
              <a:buFont typeface="Arial" panose="020B0604020202020204" pitchFamily="34" charset="0"/>
              <a:buChar char="•"/>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GitHub link:</a:t>
            </a:r>
            <a:endParaRPr lang="en-US" dirty="0"/>
          </a:p>
        </p:txBody>
      </p:sp>
    </p:spTree>
    <p:extLst>
      <p:ext uri="{BB962C8B-B14F-4D97-AF65-F5344CB8AC3E}">
        <p14:creationId xmlns:p14="http://schemas.microsoft.com/office/powerpoint/2010/main" val="747328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E4970-3188-394E-817E-9EA924976834}"/>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saturation sat="0"/>
                    </a14:imgEffect>
                  </a14:imgLayer>
                </a14:imgProps>
              </a:ext>
            </a:extLst>
          </a:blip>
          <a:srcRect l="32555" t="39147" r="358" b="3952"/>
          <a:stretch/>
        </p:blipFill>
        <p:spPr>
          <a:xfrm>
            <a:off x="-2" y="869867"/>
            <a:ext cx="9144000" cy="5118265"/>
          </a:xfrm>
          <a:prstGeom prst="rect">
            <a:avLst/>
          </a:prstGeom>
          <a:ln>
            <a:noFill/>
          </a:ln>
        </p:spPr>
      </p:pic>
      <p:sp>
        <p:nvSpPr>
          <p:cNvPr id="11" name="Rectangle 10">
            <a:extLst>
              <a:ext uri="{FF2B5EF4-FFF2-40B4-BE49-F238E27FC236}">
                <a16:creationId xmlns:a16="http://schemas.microsoft.com/office/drawing/2014/main" id="{3929D3EB-F1D4-BE4A-9805-909F7A8588E2}"/>
              </a:ext>
            </a:extLst>
          </p:cNvPr>
          <p:cNvSpPr/>
          <p:nvPr/>
        </p:nvSpPr>
        <p:spPr>
          <a:xfrm rot="16200000">
            <a:off x="3863339" y="-916923"/>
            <a:ext cx="1417320" cy="9144001"/>
          </a:xfrm>
          <a:prstGeom prst="rect">
            <a:avLst/>
          </a:prstGeom>
          <a:solidFill>
            <a:srgbClr val="0071CE">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9AE32456-BFFC-3142-AE55-73B3CD48E1D9}"/>
              </a:ext>
            </a:extLst>
          </p:cNvPr>
          <p:cNvSpPr txBox="1"/>
          <p:nvPr/>
        </p:nvSpPr>
        <p:spPr>
          <a:xfrm>
            <a:off x="2681702" y="3228037"/>
            <a:ext cx="3780592" cy="854080"/>
          </a:xfrm>
          <a:prstGeom prst="rect">
            <a:avLst/>
          </a:prstGeom>
          <a:noFill/>
        </p:spPr>
        <p:txBody>
          <a:bodyPr wrap="square" rtlCol="0">
            <a:spAutoFit/>
          </a:bodyPr>
          <a:lstStyle/>
          <a:p>
            <a:pPr defTabSz="685777">
              <a:defRPr/>
            </a:pPr>
            <a:r>
              <a:rPr lang="en-US" sz="4950" b="1" dirty="0">
                <a:solidFill>
                  <a:srgbClr val="FEFFFF"/>
                </a:solidFill>
                <a:latin typeface="Tahoma" panose="020B0604030504040204" pitchFamily="34" charset="0"/>
                <a:ea typeface="Tahoma" panose="020B0604030504040204" pitchFamily="34" charset="0"/>
                <a:cs typeface="Tahoma" panose="020B0604030504040204" pitchFamily="34" charset="0"/>
              </a:rPr>
              <a:t>Thank You!</a:t>
            </a:r>
          </a:p>
        </p:txBody>
      </p:sp>
    </p:spTree>
    <p:extLst>
      <p:ext uri="{BB962C8B-B14F-4D97-AF65-F5344CB8AC3E}">
        <p14:creationId xmlns:p14="http://schemas.microsoft.com/office/powerpoint/2010/main" val="2575768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715991" y="862036"/>
            <a:ext cx="2258028"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Abstract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
            <a:extLst>
              <a:ext uri="{FF2B5EF4-FFF2-40B4-BE49-F238E27FC236}">
                <a16:creationId xmlns:a16="http://schemas.microsoft.com/office/drawing/2014/main" id="{E2EBDAEB-3C6E-CE41-871C-A09ABECB7EEF}"/>
              </a:ext>
            </a:extLst>
          </p:cNvPr>
          <p:cNvSpPr txBox="1">
            <a:spLocks/>
          </p:cNvSpPr>
          <p:nvPr/>
        </p:nvSpPr>
        <p:spPr>
          <a:xfrm>
            <a:off x="715991" y="1422763"/>
            <a:ext cx="8193975" cy="4999183"/>
          </a:xfrm>
          <a:prstGeom prst="rect">
            <a:avLst/>
          </a:prstGeom>
        </p:spPr>
        <p:txBody>
          <a:bodyPr vert="horz" lIns="91440" tIns="45720" rIns="91440" bIns="45720" rtlCol="0" anchor="ctr">
            <a:no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2251" b="0" i="0" kern="1200" baseline="0">
                <a:solidFill>
                  <a:schemeClr val="tx2"/>
                </a:solidFill>
                <a:latin typeface="Bogle Regular" charset="0"/>
                <a:ea typeface="+mn-ea"/>
                <a:cs typeface="Bogle Regular" charset="0"/>
              </a:defRPr>
            </a:lvl1pPr>
            <a:lvl2pPr marL="0" indent="0" algn="l" defTabSz="685983" rtl="0" eaLnBrk="1" latinLnBrk="0" hangingPunct="1">
              <a:spcBef>
                <a:spcPct val="20000"/>
              </a:spcBef>
              <a:buFont typeface="Arial" panose="020B0604020202020204" pitchFamily="34" charset="0"/>
              <a:buNone/>
              <a:defRPr sz="1650" b="0" i="0" kern="1200">
                <a:solidFill>
                  <a:schemeClr val="bg1"/>
                </a:solidFill>
                <a:latin typeface="+mj-lt"/>
                <a:ea typeface="+mn-ea"/>
                <a:cs typeface="+mn-cs"/>
              </a:defRPr>
            </a:lvl2pPr>
            <a:lvl3pPr marL="857479" indent="-171496" algn="l" defTabSz="685983" rtl="0" eaLnBrk="1" latinLnBrk="0" hangingPunct="1">
              <a:spcBef>
                <a:spcPct val="20000"/>
              </a:spcBef>
              <a:buFont typeface="Arial" panose="020B0604020202020204" pitchFamily="34" charset="0"/>
              <a:buChar char="•"/>
              <a:defRPr sz="1800" b="0" i="0" kern="1200">
                <a:solidFill>
                  <a:schemeClr val="tx1"/>
                </a:solidFill>
                <a:latin typeface="Bogle" panose="020B0503020203060203" pitchFamily="34" charset="77"/>
                <a:ea typeface="+mn-ea"/>
                <a:cs typeface="+mn-cs"/>
              </a:defRPr>
            </a:lvl3pPr>
            <a:lvl4pPr marL="1200470"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4pPr>
            <a:lvl5pPr marL="1543461"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5pPr>
            <a:lvl6pPr marL="1886453"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9444"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2436"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5427"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991" indent="-342991">
              <a:buFont typeface="Arial" panose="020B0604020202020204" pitchFamily="34" charset="0"/>
              <a:buChar cha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Target</a:t>
            </a:r>
          </a:p>
          <a:p>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Design a personalized recommendation system for implicit feedback data.</a:t>
            </a:r>
          </a:p>
          <a:p>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342991" indent="-342991">
              <a:buFont typeface="Arial" panose="020B0604020202020204" pitchFamily="34" charset="0"/>
              <a:buChar cha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Methods</a:t>
            </a:r>
          </a:p>
          <a:p>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Latent factor model based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collaborative filtering</a:t>
            </a:r>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like pointwise/pairwise     matrix factorization and factorization machine with libFM.</a:t>
            </a:r>
            <a:endParaRPr lang="en-US" sz="1199"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342991" indent="-342991">
              <a:buFont typeface="Arial" panose="020B0604020202020204" pitchFamily="34" charset="0"/>
              <a:buChar cha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Experiment</a:t>
            </a:r>
          </a:p>
          <a:p>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Split into train/validation data in temporal manner; </a:t>
            </a:r>
          </a:p>
          <a:p>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Apply ranking based metrics for model evaluation.</a:t>
            </a:r>
          </a:p>
        </p:txBody>
      </p:sp>
    </p:spTree>
    <p:extLst>
      <p:ext uri="{BB962C8B-B14F-4D97-AF65-F5344CB8AC3E}">
        <p14:creationId xmlns:p14="http://schemas.microsoft.com/office/powerpoint/2010/main" val="76962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715991" y="862036"/>
            <a:ext cx="2258028"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Sketch</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6AD757DE-BCEE-5740-B2BB-D29814190B9C}"/>
              </a:ext>
            </a:extLst>
          </p:cNvPr>
          <p:cNvPicPr>
            <a:picLocks noChangeAspect="1"/>
          </p:cNvPicPr>
          <p:nvPr/>
        </p:nvPicPr>
        <p:blipFill>
          <a:blip r:embed="rId3"/>
          <a:stretch>
            <a:fillRect/>
          </a:stretch>
        </p:blipFill>
        <p:spPr>
          <a:xfrm>
            <a:off x="193637" y="2023065"/>
            <a:ext cx="8756725" cy="3040530"/>
          </a:xfrm>
          <a:prstGeom prst="rect">
            <a:avLst/>
          </a:prstGeom>
        </p:spPr>
      </p:pic>
    </p:spTree>
    <p:extLst>
      <p:ext uri="{BB962C8B-B14F-4D97-AF65-F5344CB8AC3E}">
        <p14:creationId xmlns:p14="http://schemas.microsoft.com/office/powerpoint/2010/main" val="181502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Project</a:t>
            </a: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 </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788674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3109034"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Background</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B9AC5D8F-C1FC-8B45-A3CD-B52657920EF5}"/>
              </a:ext>
            </a:extLst>
          </p:cNvPr>
          <p:cNvSpPr txBox="1"/>
          <p:nvPr/>
        </p:nvSpPr>
        <p:spPr>
          <a:xfrm>
            <a:off x="477019" y="1813926"/>
            <a:ext cx="8499555" cy="40859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Unlike extensively researched explicit feedback, no direct input from the users regarding their preferences.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Treat transaction data as indication of positive and negative preference associated with varying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confidence levels</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Should design a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scalable</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optimization procedure and explainable factor model for recommendations.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The target is to realize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top-N</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personalized recommendation based on users’ response. </a:t>
            </a:r>
          </a:p>
        </p:txBody>
      </p:sp>
    </p:spTree>
    <p:extLst>
      <p:ext uri="{BB962C8B-B14F-4D97-AF65-F5344CB8AC3E}">
        <p14:creationId xmlns:p14="http://schemas.microsoft.com/office/powerpoint/2010/main" val="234204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3109034"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Algorithm</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C606E69F-1622-E74E-B9F7-398A943504BD}"/>
              </a:ext>
            </a:extLst>
          </p:cNvPr>
          <p:cNvPicPr>
            <a:picLocks noChangeAspect="1"/>
          </p:cNvPicPr>
          <p:nvPr/>
        </p:nvPicPr>
        <p:blipFill>
          <a:blip r:embed="rId3"/>
          <a:stretch>
            <a:fillRect/>
          </a:stretch>
        </p:blipFill>
        <p:spPr>
          <a:xfrm>
            <a:off x="1001691" y="2312939"/>
            <a:ext cx="6622602" cy="937390"/>
          </a:xfrm>
          <a:prstGeom prst="rect">
            <a:avLst/>
          </a:prstGeom>
        </p:spPr>
      </p:pic>
      <p:sp>
        <p:nvSpPr>
          <p:cNvPr id="7" name="TextBox 6">
            <a:extLst>
              <a:ext uri="{FF2B5EF4-FFF2-40B4-BE49-F238E27FC236}">
                <a16:creationId xmlns:a16="http://schemas.microsoft.com/office/drawing/2014/main" id="{F2689D9B-EDA5-DA42-BF06-461D071C06C9}"/>
              </a:ext>
            </a:extLst>
          </p:cNvPr>
          <p:cNvSpPr txBox="1"/>
          <p:nvPr/>
        </p:nvSpPr>
        <p:spPr>
          <a:xfrm>
            <a:off x="644446" y="1625222"/>
            <a:ext cx="7829854" cy="4912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Pointwise NMF, Alternating Least Square (ALS)</a:t>
            </a:r>
          </a:p>
        </p:txBody>
      </p:sp>
      <p:sp>
        <p:nvSpPr>
          <p:cNvPr id="8" name="TextBox 7">
            <a:extLst>
              <a:ext uri="{FF2B5EF4-FFF2-40B4-BE49-F238E27FC236}">
                <a16:creationId xmlns:a16="http://schemas.microsoft.com/office/drawing/2014/main" id="{3EBA0E4D-A8BF-9F4F-B9E1-B4A180786AA7}"/>
              </a:ext>
            </a:extLst>
          </p:cNvPr>
          <p:cNvSpPr txBox="1"/>
          <p:nvPr/>
        </p:nvSpPr>
        <p:spPr>
          <a:xfrm>
            <a:off x="644446" y="3429000"/>
            <a:ext cx="7829854" cy="4912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Pairwise NMF, Bayesian Personalized Ranking (BPR)</a:t>
            </a:r>
          </a:p>
        </p:txBody>
      </p:sp>
      <p:pic>
        <p:nvPicPr>
          <p:cNvPr id="3" name="Picture 2">
            <a:extLst>
              <a:ext uri="{FF2B5EF4-FFF2-40B4-BE49-F238E27FC236}">
                <a16:creationId xmlns:a16="http://schemas.microsoft.com/office/drawing/2014/main" id="{A8A19BF5-81D7-2C43-AA93-71413CEEA5D5}"/>
              </a:ext>
            </a:extLst>
          </p:cNvPr>
          <p:cNvPicPr>
            <a:picLocks noChangeAspect="1"/>
          </p:cNvPicPr>
          <p:nvPr/>
        </p:nvPicPr>
        <p:blipFill>
          <a:blip r:embed="rId4"/>
          <a:stretch>
            <a:fillRect/>
          </a:stretch>
        </p:blipFill>
        <p:spPr>
          <a:xfrm>
            <a:off x="989064" y="4087722"/>
            <a:ext cx="3776119" cy="739579"/>
          </a:xfrm>
          <a:prstGeom prst="rect">
            <a:avLst/>
          </a:prstGeom>
        </p:spPr>
      </p:pic>
      <p:sp>
        <p:nvSpPr>
          <p:cNvPr id="10" name="TextBox 9">
            <a:extLst>
              <a:ext uri="{FF2B5EF4-FFF2-40B4-BE49-F238E27FC236}">
                <a16:creationId xmlns:a16="http://schemas.microsoft.com/office/drawing/2014/main" id="{C076CFFD-F169-9547-98DD-5502E4F0745E}"/>
              </a:ext>
            </a:extLst>
          </p:cNvPr>
          <p:cNvSpPr txBox="1"/>
          <p:nvPr/>
        </p:nvSpPr>
        <p:spPr>
          <a:xfrm>
            <a:off x="644446" y="5003019"/>
            <a:ext cx="7829854" cy="4912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Factorization Machines with libFM</a:t>
            </a:r>
          </a:p>
        </p:txBody>
      </p:sp>
      <p:pic>
        <p:nvPicPr>
          <p:cNvPr id="6" name="Picture 5">
            <a:extLst>
              <a:ext uri="{FF2B5EF4-FFF2-40B4-BE49-F238E27FC236}">
                <a16:creationId xmlns:a16="http://schemas.microsoft.com/office/drawing/2014/main" id="{AFB6F6AD-0775-1348-A302-5537E7A4BB1A}"/>
              </a:ext>
            </a:extLst>
          </p:cNvPr>
          <p:cNvPicPr>
            <a:picLocks noChangeAspect="1"/>
          </p:cNvPicPr>
          <p:nvPr/>
        </p:nvPicPr>
        <p:blipFill>
          <a:blip r:embed="rId5"/>
          <a:stretch>
            <a:fillRect/>
          </a:stretch>
        </p:blipFill>
        <p:spPr>
          <a:xfrm>
            <a:off x="989064" y="5661741"/>
            <a:ext cx="5476130" cy="889624"/>
          </a:xfrm>
          <a:prstGeom prst="rect">
            <a:avLst/>
          </a:prstGeom>
        </p:spPr>
      </p:pic>
    </p:spTree>
    <p:extLst>
      <p:ext uri="{BB962C8B-B14F-4D97-AF65-F5344CB8AC3E}">
        <p14:creationId xmlns:p14="http://schemas.microsoft.com/office/powerpoint/2010/main" val="159847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Experiment Design</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619F538D-1817-9041-BCE4-E629F86D07A6}"/>
              </a:ext>
            </a:extLst>
          </p:cNvPr>
          <p:cNvSpPr txBox="1"/>
          <p:nvPr/>
        </p:nvSpPr>
        <p:spPr>
          <a:xfrm>
            <a:off x="477019" y="2097261"/>
            <a:ext cx="8499555" cy="33409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To capture sequential users’ purchase behavior, split into train/validation data in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temporal</a:t>
            </a: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 manner.</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As items ranked higher should be more preferred by users,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ranking</a:t>
            </a: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 based metrics are applied.</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Start with demos on small-scale data, and then improve the scalability.</a:t>
            </a:r>
          </a:p>
        </p:txBody>
      </p:sp>
    </p:spTree>
    <p:extLst>
      <p:ext uri="{BB962C8B-B14F-4D97-AF65-F5344CB8AC3E}">
        <p14:creationId xmlns:p14="http://schemas.microsoft.com/office/powerpoint/2010/main" val="2889446480"/>
      </p:ext>
    </p:extLst>
  </p:cSld>
  <p:clrMapOvr>
    <a:masterClrMapping/>
  </p:clrMapOvr>
</p:sld>
</file>

<file path=ppt/theme/theme1.xml><?xml version="1.0" encoding="utf-8"?>
<a:theme xmlns:a="http://schemas.openxmlformats.org/drawingml/2006/main" name="Office Theme">
  <a:themeElements>
    <a:clrScheme name="Custom 2">
      <a:dk1>
        <a:srgbClr val="0070CE"/>
      </a:dk1>
      <a:lt1>
        <a:srgbClr val="EB1483"/>
      </a:lt1>
      <a:dk2>
        <a:srgbClr val="0D1D2B"/>
      </a:dk2>
      <a:lt2>
        <a:srgbClr val="E1ECF7"/>
      </a:lt2>
      <a:accent1>
        <a:srgbClr val="0070CE"/>
      </a:accent1>
      <a:accent2>
        <a:srgbClr val="FFC120"/>
      </a:accent2>
      <a:accent3>
        <a:srgbClr val="F37420"/>
      </a:accent3>
      <a:accent4>
        <a:srgbClr val="74C041"/>
      </a:accent4>
      <a:accent5>
        <a:srgbClr val="78B9E5"/>
      </a:accent5>
      <a:accent6>
        <a:srgbClr val="EC3A2A"/>
      </a:accent6>
      <a:hlink>
        <a:srgbClr val="FEFFFF"/>
      </a:hlink>
      <a:folHlink>
        <a:srgbClr val="FFC120"/>
      </a:folHlink>
    </a:clrScheme>
    <a:fontScheme name="Walmart Type Family">
      <a:majorFont>
        <a:latin typeface="Myriad Pro Light"/>
        <a:ea typeface=""/>
        <a:cs typeface=""/>
      </a:majorFont>
      <a:minorFont>
        <a:latin typeface="Myriad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583A2BC8240346A129F7AB44C28D04" ma:contentTypeVersion="11" ma:contentTypeDescription="Create a new document." ma:contentTypeScope="" ma:versionID="ba31fb9f75b33bdc491dd8aa18c76e7a">
  <xsd:schema xmlns:xsd="http://www.w3.org/2001/XMLSchema" xmlns:xs="http://www.w3.org/2001/XMLSchema" xmlns:p="http://schemas.microsoft.com/office/2006/metadata/properties" xmlns:ns3="25cecfc3-7b76-4286-9e48-3c4f5516f6f1" xmlns:ns4="dc2537bd-d24c-4687-a035-5dae4da120b3" targetNamespace="http://schemas.microsoft.com/office/2006/metadata/properties" ma:root="true" ma:fieldsID="32ac5a92179a53550f3e3e5cfdb54f59" ns3:_="" ns4:_="">
    <xsd:import namespace="25cecfc3-7b76-4286-9e48-3c4f5516f6f1"/>
    <xsd:import namespace="dc2537bd-d24c-4687-a035-5dae4da120b3"/>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cecfc3-7b76-4286-9e48-3c4f5516f6f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2537bd-d24c-4687-a035-5dae4da120b3"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F6503C-B568-46E1-AEBA-0CB12DCDF9C4}">
  <ds:schemaRefs>
    <ds:schemaRef ds:uri="25cecfc3-7b76-4286-9e48-3c4f5516f6f1"/>
    <ds:schemaRef ds:uri="dc2537bd-d24c-4687-a035-5dae4da120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72FB8F1-338E-434C-9565-B5F5FCFFDB0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A8FB688-7808-4B6A-8D1E-B864DB4FA7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1584</TotalTime>
  <Words>953</Words>
  <Application>Microsoft Macintosh PowerPoint</Application>
  <PresentationFormat>On-screen Show (4:3)</PresentationFormat>
  <Paragraphs>172</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Myriad Pro Light</vt:lpstr>
      <vt:lpstr>Arial</vt:lpstr>
      <vt:lpstr>Bogle</vt:lpstr>
      <vt:lpstr>Bogle Black</vt:lpstr>
      <vt:lpstr>Bogle Regular</vt:lpstr>
      <vt:lpstr>Calibri</vt:lpstr>
      <vt:lpstr>Century Gothic</vt:lpstr>
      <vt:lpstr>Courier New</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Wal-Mart Stores,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Kohley</dc:creator>
  <cp:lastModifiedBy>Zehao Guan</cp:lastModifiedBy>
  <cp:revision>446</cp:revision>
  <cp:lastPrinted>2018-05-09T21:51:36Z</cp:lastPrinted>
  <dcterms:created xsi:type="dcterms:W3CDTF">2016-10-11T16:09:20Z</dcterms:created>
  <dcterms:modified xsi:type="dcterms:W3CDTF">2019-08-01T20:32:01Z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-1499233906</vt:i4>
  </property>
  <property fmtid="{D5CDD505-2E9C-101B-9397-08002B2CF9AE}" pid="3" name="_NewReviewCycle">
    <vt:lpwstr/>
  </property>
  <property fmtid="{D5CDD505-2E9C-101B-9397-08002B2CF9AE}" pid="4" name="_EmailSubject">
    <vt:lpwstr>Walmart: Weekly Status Meeting (4.2)</vt:lpwstr>
  </property>
  <property fmtid="{D5CDD505-2E9C-101B-9397-08002B2CF9AE}" pid="5" name="_AuthorEmail">
    <vt:lpwstr>Danielle.Dye0@walmart.com</vt:lpwstr>
  </property>
  <property fmtid="{D5CDD505-2E9C-101B-9397-08002B2CF9AE}" pid="6" name="_AuthorEmailDisplayName">
    <vt:lpwstr>Danielle Dye - Vendor</vt:lpwstr>
  </property>
  <property fmtid="{D5CDD505-2E9C-101B-9397-08002B2CF9AE}" pid="7" name="ContentTypeId">
    <vt:lpwstr>0x0101004F583A2BC8240346A129F7AB44C28D04</vt:lpwstr>
  </property>
</Properties>
</file>